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63" r:id="rId3"/>
    <p:sldId id="262" r:id="rId4"/>
    <p:sldId id="264" r:id="rId5"/>
    <p:sldId id="269" r:id="rId6"/>
    <p:sldId id="265" r:id="rId7"/>
    <p:sldId id="268" r:id="rId8"/>
    <p:sldId id="270" r:id="rId9"/>
    <p:sldId id="266" r:id="rId10"/>
    <p:sldId id="271" r:id="rId11"/>
    <p:sldId id="272" r:id="rId12"/>
    <p:sldId id="273" r:id="rId13"/>
    <p:sldId id="267" r:id="rId14"/>
    <p:sldId id="27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BB9"/>
    <a:srgbClr val="1B3BC9"/>
    <a:srgbClr val="00339E"/>
    <a:srgbClr val="1B3BA3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9"/>
    <p:restoredTop sz="94679"/>
  </p:normalViewPr>
  <p:slideViewPr>
    <p:cSldViewPr snapToGrid="0">
      <p:cViewPr varScale="1">
        <p:scale>
          <a:sx n="81" d="100"/>
          <a:sy n="81" d="100"/>
        </p:scale>
        <p:origin x="91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4D7559-74EC-455D-9FC5-1A4D217DD33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ADFEF53-2D08-4070-9866-DB95F4F5D70C}">
      <dgm:prSet custT="1"/>
      <dgm:spPr/>
      <dgm:t>
        <a:bodyPr/>
        <a:lstStyle/>
        <a:p>
          <a:pPr rtl="0"/>
          <a:r>
            <a:rPr lang="ru-RU" sz="2400" dirty="0" smtClean="0"/>
            <a:t>Современное дополнительное профессиональное образование для педагогов.</a:t>
          </a:r>
          <a:endParaRPr lang="ru-RU" sz="2400" dirty="0"/>
        </a:p>
      </dgm:t>
    </dgm:pt>
    <dgm:pt modelId="{9A96248A-8FD2-4E36-B143-220CFEE8D649}" type="parTrans" cxnId="{0C1E0EFC-529D-4A6C-AB25-38EE9CDE20A4}">
      <dgm:prSet/>
      <dgm:spPr/>
      <dgm:t>
        <a:bodyPr/>
        <a:lstStyle/>
        <a:p>
          <a:endParaRPr lang="ru-RU" sz="2400"/>
        </a:p>
      </dgm:t>
    </dgm:pt>
    <dgm:pt modelId="{B8327C27-3FD8-414D-8C76-6C51B9EEF8CC}" type="sibTrans" cxnId="{0C1E0EFC-529D-4A6C-AB25-38EE9CDE20A4}">
      <dgm:prSet/>
      <dgm:spPr/>
      <dgm:t>
        <a:bodyPr/>
        <a:lstStyle/>
        <a:p>
          <a:endParaRPr lang="ru-RU" sz="2400"/>
        </a:p>
      </dgm:t>
    </dgm:pt>
    <dgm:pt modelId="{FF28B963-0ACB-49C5-BFFF-E447FB9983E0}" type="pres">
      <dgm:prSet presAssocID="{124D7559-74EC-455D-9FC5-1A4D217DD333}" presName="Name0" presStyleCnt="0">
        <dgm:presLayoutVars>
          <dgm:dir/>
          <dgm:resizeHandles val="exact"/>
        </dgm:presLayoutVars>
      </dgm:prSet>
      <dgm:spPr/>
    </dgm:pt>
    <dgm:pt modelId="{FEF975C8-DD43-4EDE-98D2-3E43457523F9}" type="pres">
      <dgm:prSet presAssocID="{FADFEF53-2D08-4070-9866-DB95F4F5D70C}" presName="node" presStyleLbl="node1" presStyleIdx="0" presStyleCnt="1">
        <dgm:presLayoutVars>
          <dgm:bulletEnabled val="1"/>
        </dgm:presLayoutVars>
      </dgm:prSet>
      <dgm:spPr/>
    </dgm:pt>
  </dgm:ptLst>
  <dgm:cxnLst>
    <dgm:cxn modelId="{79CDED6E-D7B4-4B6F-A561-FBBD5C0BC441}" type="presOf" srcId="{124D7559-74EC-455D-9FC5-1A4D217DD333}" destId="{FF28B963-0ACB-49C5-BFFF-E447FB9983E0}" srcOrd="0" destOrd="0" presId="urn:microsoft.com/office/officeart/2005/8/layout/process1"/>
    <dgm:cxn modelId="{0C1E0EFC-529D-4A6C-AB25-38EE9CDE20A4}" srcId="{124D7559-74EC-455D-9FC5-1A4D217DD333}" destId="{FADFEF53-2D08-4070-9866-DB95F4F5D70C}" srcOrd="0" destOrd="0" parTransId="{9A96248A-8FD2-4E36-B143-220CFEE8D649}" sibTransId="{B8327C27-3FD8-414D-8C76-6C51B9EEF8CC}"/>
    <dgm:cxn modelId="{D9663C33-D94E-4C59-9DEB-1BC6D4C5D394}" type="presOf" srcId="{FADFEF53-2D08-4070-9866-DB95F4F5D70C}" destId="{FEF975C8-DD43-4EDE-98D2-3E43457523F9}" srcOrd="0" destOrd="0" presId="urn:microsoft.com/office/officeart/2005/8/layout/process1"/>
    <dgm:cxn modelId="{4A961A1A-4C23-48CF-882E-B38EDC37B382}" type="presParOf" srcId="{FF28B963-0ACB-49C5-BFFF-E447FB9983E0}" destId="{FEF975C8-DD43-4EDE-98D2-3E43457523F9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4D7559-74EC-455D-9FC5-1A4D217DD33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DFEF53-2D08-4070-9866-DB95F4F5D70C}">
      <dgm:prSet custT="1"/>
      <dgm:spPr/>
      <dgm:t>
        <a:bodyPr/>
        <a:lstStyle/>
        <a:p>
          <a:pPr rtl="0"/>
          <a:r>
            <a:rPr lang="ru-RU" sz="2400" dirty="0" smtClean="0"/>
            <a:t>Управленческие и нормативно-правовые механизмы поддержки</a:t>
          </a:r>
          <a:endParaRPr lang="ru-RU" sz="2400" dirty="0"/>
        </a:p>
      </dgm:t>
    </dgm:pt>
    <dgm:pt modelId="{9A96248A-8FD2-4E36-B143-220CFEE8D649}" type="parTrans" cxnId="{0C1E0EFC-529D-4A6C-AB25-38EE9CDE20A4}">
      <dgm:prSet/>
      <dgm:spPr/>
      <dgm:t>
        <a:bodyPr/>
        <a:lstStyle/>
        <a:p>
          <a:endParaRPr lang="ru-RU" sz="2400"/>
        </a:p>
      </dgm:t>
    </dgm:pt>
    <dgm:pt modelId="{B8327C27-3FD8-414D-8C76-6C51B9EEF8CC}" type="sibTrans" cxnId="{0C1E0EFC-529D-4A6C-AB25-38EE9CDE20A4}">
      <dgm:prSet/>
      <dgm:spPr/>
      <dgm:t>
        <a:bodyPr/>
        <a:lstStyle/>
        <a:p>
          <a:endParaRPr lang="ru-RU" sz="2400"/>
        </a:p>
      </dgm:t>
    </dgm:pt>
    <dgm:pt modelId="{FF28B963-0ACB-49C5-BFFF-E447FB9983E0}" type="pres">
      <dgm:prSet presAssocID="{124D7559-74EC-455D-9FC5-1A4D217DD333}" presName="Name0" presStyleCnt="0">
        <dgm:presLayoutVars>
          <dgm:dir/>
          <dgm:resizeHandles val="exact"/>
        </dgm:presLayoutVars>
      </dgm:prSet>
      <dgm:spPr/>
    </dgm:pt>
    <dgm:pt modelId="{FEF975C8-DD43-4EDE-98D2-3E43457523F9}" type="pres">
      <dgm:prSet presAssocID="{FADFEF53-2D08-4070-9866-DB95F4F5D70C}" presName="node" presStyleLbl="node1" presStyleIdx="0" presStyleCnt="1" custLinFactNeighborX="98" custLinFactNeighborY="-4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CDED6E-D7B4-4B6F-A561-FBBD5C0BC441}" type="presOf" srcId="{124D7559-74EC-455D-9FC5-1A4D217DD333}" destId="{FF28B963-0ACB-49C5-BFFF-E447FB9983E0}" srcOrd="0" destOrd="0" presId="urn:microsoft.com/office/officeart/2005/8/layout/process1"/>
    <dgm:cxn modelId="{0C1E0EFC-529D-4A6C-AB25-38EE9CDE20A4}" srcId="{124D7559-74EC-455D-9FC5-1A4D217DD333}" destId="{FADFEF53-2D08-4070-9866-DB95F4F5D70C}" srcOrd="0" destOrd="0" parTransId="{9A96248A-8FD2-4E36-B143-220CFEE8D649}" sibTransId="{B8327C27-3FD8-414D-8C76-6C51B9EEF8CC}"/>
    <dgm:cxn modelId="{D9663C33-D94E-4C59-9DEB-1BC6D4C5D394}" type="presOf" srcId="{FADFEF53-2D08-4070-9866-DB95F4F5D70C}" destId="{FEF975C8-DD43-4EDE-98D2-3E43457523F9}" srcOrd="0" destOrd="0" presId="urn:microsoft.com/office/officeart/2005/8/layout/process1"/>
    <dgm:cxn modelId="{4A961A1A-4C23-48CF-882E-B38EDC37B382}" type="presParOf" srcId="{FF28B963-0ACB-49C5-BFFF-E447FB9983E0}" destId="{FEF975C8-DD43-4EDE-98D2-3E43457523F9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4D7559-74EC-455D-9FC5-1A4D217DD33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DFEF53-2D08-4070-9866-DB95F4F5D70C}">
      <dgm:prSet custT="1"/>
      <dgm:spPr/>
      <dgm:t>
        <a:bodyPr/>
        <a:lstStyle/>
        <a:p>
          <a:pPr rtl="0"/>
          <a:r>
            <a:rPr lang="ru-RU" sz="2400" dirty="0" smtClean="0"/>
            <a:t>Научно-методическое сопровождение и исследовательская деятельность</a:t>
          </a:r>
          <a:endParaRPr lang="ru-RU" sz="2400" dirty="0"/>
        </a:p>
      </dgm:t>
    </dgm:pt>
    <dgm:pt modelId="{9A96248A-8FD2-4E36-B143-220CFEE8D649}" type="parTrans" cxnId="{0C1E0EFC-529D-4A6C-AB25-38EE9CDE20A4}">
      <dgm:prSet/>
      <dgm:spPr/>
      <dgm:t>
        <a:bodyPr/>
        <a:lstStyle/>
        <a:p>
          <a:endParaRPr lang="ru-RU" sz="2400"/>
        </a:p>
      </dgm:t>
    </dgm:pt>
    <dgm:pt modelId="{B8327C27-3FD8-414D-8C76-6C51B9EEF8CC}" type="sibTrans" cxnId="{0C1E0EFC-529D-4A6C-AB25-38EE9CDE20A4}">
      <dgm:prSet/>
      <dgm:spPr/>
      <dgm:t>
        <a:bodyPr/>
        <a:lstStyle/>
        <a:p>
          <a:endParaRPr lang="ru-RU" sz="2400"/>
        </a:p>
      </dgm:t>
    </dgm:pt>
    <dgm:pt modelId="{FF28B963-0ACB-49C5-BFFF-E447FB9983E0}" type="pres">
      <dgm:prSet presAssocID="{124D7559-74EC-455D-9FC5-1A4D217DD333}" presName="Name0" presStyleCnt="0">
        <dgm:presLayoutVars>
          <dgm:dir/>
          <dgm:resizeHandles val="exact"/>
        </dgm:presLayoutVars>
      </dgm:prSet>
      <dgm:spPr/>
    </dgm:pt>
    <dgm:pt modelId="{FEF975C8-DD43-4EDE-98D2-3E43457523F9}" type="pres">
      <dgm:prSet presAssocID="{FADFEF53-2D08-4070-9866-DB95F4F5D70C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CDED6E-D7B4-4B6F-A561-FBBD5C0BC441}" type="presOf" srcId="{124D7559-74EC-455D-9FC5-1A4D217DD333}" destId="{FF28B963-0ACB-49C5-BFFF-E447FB9983E0}" srcOrd="0" destOrd="0" presId="urn:microsoft.com/office/officeart/2005/8/layout/process1"/>
    <dgm:cxn modelId="{0C1E0EFC-529D-4A6C-AB25-38EE9CDE20A4}" srcId="{124D7559-74EC-455D-9FC5-1A4D217DD333}" destId="{FADFEF53-2D08-4070-9866-DB95F4F5D70C}" srcOrd="0" destOrd="0" parTransId="{9A96248A-8FD2-4E36-B143-220CFEE8D649}" sibTransId="{B8327C27-3FD8-414D-8C76-6C51B9EEF8CC}"/>
    <dgm:cxn modelId="{D9663C33-D94E-4C59-9DEB-1BC6D4C5D394}" type="presOf" srcId="{FADFEF53-2D08-4070-9866-DB95F4F5D70C}" destId="{FEF975C8-DD43-4EDE-98D2-3E43457523F9}" srcOrd="0" destOrd="0" presId="urn:microsoft.com/office/officeart/2005/8/layout/process1"/>
    <dgm:cxn modelId="{4A961A1A-4C23-48CF-882E-B38EDC37B382}" type="presParOf" srcId="{FF28B963-0ACB-49C5-BFFF-E447FB9983E0}" destId="{FEF975C8-DD43-4EDE-98D2-3E43457523F9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975C8-DD43-4EDE-98D2-3E43457523F9}">
      <dsp:nvSpPr>
        <dsp:cNvPr id="0" name=""/>
        <dsp:cNvSpPr/>
      </dsp:nvSpPr>
      <dsp:spPr>
        <a:xfrm>
          <a:off x="8633" y="0"/>
          <a:ext cx="8828194" cy="6463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Современное дополнительное профессиональное образование для педагогов.</a:t>
          </a:r>
          <a:endParaRPr lang="ru-RU" sz="2400" kern="1200" dirty="0"/>
        </a:p>
      </dsp:txBody>
      <dsp:txXfrm>
        <a:off x="27563" y="18930"/>
        <a:ext cx="8790334" cy="6084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975C8-DD43-4EDE-98D2-3E43457523F9}">
      <dsp:nvSpPr>
        <dsp:cNvPr id="0" name=""/>
        <dsp:cNvSpPr/>
      </dsp:nvSpPr>
      <dsp:spPr>
        <a:xfrm>
          <a:off x="8638" y="0"/>
          <a:ext cx="8836823" cy="6463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Управленческие и нормативно-правовые механизмы поддержки</a:t>
          </a:r>
          <a:endParaRPr lang="ru-RU" sz="2400" kern="1200" dirty="0"/>
        </a:p>
      </dsp:txBody>
      <dsp:txXfrm>
        <a:off x="27568" y="18930"/>
        <a:ext cx="8798963" cy="6084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975C8-DD43-4EDE-98D2-3E43457523F9}">
      <dsp:nvSpPr>
        <dsp:cNvPr id="0" name=""/>
        <dsp:cNvSpPr/>
      </dsp:nvSpPr>
      <dsp:spPr>
        <a:xfrm>
          <a:off x="8633" y="0"/>
          <a:ext cx="8828194" cy="6463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Научно-методическое сопровождение и исследовательская деятельность</a:t>
          </a:r>
          <a:endParaRPr lang="ru-RU" sz="2400" kern="1200" dirty="0"/>
        </a:p>
      </dsp:txBody>
      <dsp:txXfrm>
        <a:off x="27563" y="18930"/>
        <a:ext cx="8790334" cy="6084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8D644-7F4F-4CFD-A470-EDA5605D5B5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7964C7-5877-4EB5-B032-D77FA0649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964C7-5877-4EB5-B032-D77FA06490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00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-iron.ru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diagramColors" Target="../diagrams/colors2.xml"/><Relationship Id="rId18" Type="http://schemas.openxmlformats.org/officeDocument/2006/relationships/diagramColors" Target="../diagrams/colors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QuickStyle" Target="../diagrams/quickStyle2.xml"/><Relationship Id="rId17" Type="http://schemas.openxmlformats.org/officeDocument/2006/relationships/diagramQuickStyle" Target="../diagrams/quickStyle3.xml"/><Relationship Id="rId2" Type="http://schemas.openxmlformats.org/officeDocument/2006/relationships/image" Target="../media/image6.png"/><Relationship Id="rId16" Type="http://schemas.openxmlformats.org/officeDocument/2006/relationships/diagramLayout" Target="../diagrams/layout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Layout" Target="../diagrams/layout2.xml"/><Relationship Id="rId5" Type="http://schemas.openxmlformats.org/officeDocument/2006/relationships/diagramQuickStyle" Target="../diagrams/quickStyle1.xml"/><Relationship Id="rId15" Type="http://schemas.openxmlformats.org/officeDocument/2006/relationships/diagramData" Target="../diagrams/data3.xml"/><Relationship Id="rId10" Type="http://schemas.openxmlformats.org/officeDocument/2006/relationships/diagramData" Target="../diagrams/data2.xml"/><Relationship Id="rId19" Type="http://schemas.microsoft.com/office/2007/relationships/diagramDrawing" Target="../diagrams/drawing3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Relationship Id="rId14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484635" y="1378024"/>
            <a:ext cx="67073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1B3BC9"/>
                </a:solidFill>
              </a:rPr>
              <a:t>Опыт </a:t>
            </a:r>
            <a:r>
              <a:rPr lang="ru-RU" sz="3600" b="1" dirty="0" smtClean="0">
                <a:solidFill>
                  <a:srgbClr val="1B3BC9"/>
                </a:solidFill>
              </a:rPr>
              <a:t>Республики </a:t>
            </a:r>
            <a:r>
              <a:rPr lang="ru-RU" sz="3600" b="1" dirty="0">
                <a:solidFill>
                  <a:srgbClr val="1B3BC9"/>
                </a:solidFill>
              </a:rPr>
              <a:t>Северная Осетия-Алания в сфере  развития кадрового потенциала учителей и воспитателей родного осетинского языка</a:t>
            </a:r>
            <a:endParaRPr lang="ru-RU" sz="3600" dirty="0">
              <a:solidFill>
                <a:srgbClr val="1B3BC9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786922" y="4656621"/>
            <a:ext cx="640507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err="1">
                <a:latin typeface="Onest Regular" pitchFamily="2" charset="0"/>
              </a:rPr>
              <a:t>в</a:t>
            </a:r>
            <a:r>
              <a:rPr lang="ru-RU" sz="2600" dirty="0" err="1" smtClean="0">
                <a:effectLst/>
                <a:latin typeface="Onest Regular" pitchFamily="2" charset="0"/>
              </a:rPr>
              <a:t>рио</a:t>
            </a:r>
            <a:r>
              <a:rPr lang="ru-RU" sz="2600" dirty="0" smtClean="0">
                <a:effectLst/>
                <a:latin typeface="Onest Regular" pitchFamily="2" charset="0"/>
              </a:rPr>
              <a:t> ректора ГБОУ ДПО СОРИПКРО,</a:t>
            </a:r>
            <a:br>
              <a:rPr lang="ru-RU" sz="2600" dirty="0" smtClean="0">
                <a:effectLst/>
                <a:latin typeface="Onest Regular" pitchFamily="2" charset="0"/>
              </a:rPr>
            </a:br>
            <a:r>
              <a:rPr lang="ru-RU" sz="2600" dirty="0" smtClean="0">
                <a:effectLst/>
                <a:latin typeface="Onest Regular" pitchFamily="2" charset="0"/>
              </a:rPr>
              <a:t>А.В. Гагиева</a:t>
            </a:r>
            <a:endParaRPr lang="ru-RU" sz="2600" dirty="0">
              <a:solidFill>
                <a:schemeClr val="tx1">
                  <a:lumMod val="95000"/>
                  <a:lumOff val="5000"/>
                </a:schemeClr>
              </a:solidFill>
              <a:latin typeface="Onest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738DD21-199C-EDAD-F9DA-D8FD067FD47C}"/>
              </a:ext>
            </a:extLst>
          </p:cNvPr>
          <p:cNvSpPr/>
          <p:nvPr/>
        </p:nvSpPr>
        <p:spPr>
          <a:xfrm rot="5400000">
            <a:off x="4946116" y="-4959881"/>
            <a:ext cx="2299768" cy="12192002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6EB9D61-27E1-D7E6-CBDA-C9F4A864E4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1" r="19597"/>
          <a:stretch/>
        </p:blipFill>
        <p:spPr>
          <a:xfrm flipH="1">
            <a:off x="6410654" y="-1501661"/>
            <a:ext cx="8400599" cy="8465262"/>
          </a:xfrm>
          <a:prstGeom prst="ellipse">
            <a:avLst/>
          </a:prstGeom>
        </p:spPr>
      </p:pic>
      <p:sp>
        <p:nvSpPr>
          <p:cNvPr id="1112" name="TextBox 1111">
            <a:extLst>
              <a:ext uri="{FF2B5EF4-FFF2-40B4-BE49-F238E27FC236}">
                <a16:creationId xmlns:a16="http://schemas.microsoft.com/office/drawing/2014/main" id="{C892C23F-772D-0620-458A-0D6E6D25A7A9}"/>
              </a:ext>
            </a:extLst>
          </p:cNvPr>
          <p:cNvSpPr txBox="1"/>
          <p:nvPr/>
        </p:nvSpPr>
        <p:spPr>
          <a:xfrm>
            <a:off x="272106" y="342056"/>
            <a:ext cx="7532355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400" dirty="0">
                <a:latin typeface="Montserrat SemiBold" panose="00000700000000000000" pitchFamily="2" charset="-52"/>
              </a:rPr>
              <a:t>Обобщение лучших практик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13F363-6150-BBA8-731C-4035A8099C23}"/>
              </a:ext>
            </a:extLst>
          </p:cNvPr>
          <p:cNvSpPr txBox="1"/>
          <p:nvPr/>
        </p:nvSpPr>
        <p:spPr>
          <a:xfrm>
            <a:off x="1844138" y="6295913"/>
            <a:ext cx="572895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dirty="0">
                <a:solidFill>
                  <a:schemeClr val="bg1"/>
                </a:solidFill>
                <a:latin typeface="Montserrat SemiBold" panose="00000700000000000000" pitchFamily="2" charset="-52"/>
                <a:hlinkClick r:id="rId3"/>
              </a:rPr>
              <a:t>https://do-iron.ru/</a:t>
            </a:r>
            <a:r>
              <a:rPr lang="ru-RU" sz="3200" dirty="0">
                <a:solidFill>
                  <a:schemeClr val="bg1"/>
                </a:solidFill>
                <a:latin typeface="Montserrat SemiBold" panose="00000700000000000000" pitchFamily="2" charset="-52"/>
              </a:rPr>
              <a:t> </a:t>
            </a:r>
          </a:p>
        </p:txBody>
      </p:sp>
      <p:sp>
        <p:nvSpPr>
          <p:cNvPr id="11" name="Равнобедренный треугольник 10">
            <a:extLst>
              <a:ext uri="{FF2B5EF4-FFF2-40B4-BE49-F238E27FC236}">
                <a16:creationId xmlns:a16="http://schemas.microsoft.com/office/drawing/2014/main" id="{ECD7B487-EE51-EA95-38DC-FFBBF0684A17}"/>
              </a:ext>
            </a:extLst>
          </p:cNvPr>
          <p:cNvSpPr/>
          <p:nvPr/>
        </p:nvSpPr>
        <p:spPr>
          <a:xfrm flipV="1">
            <a:off x="810546" y="2237947"/>
            <a:ext cx="554664" cy="485780"/>
          </a:xfrm>
          <a:prstGeom prst="triangle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id="{4304C738-5B2C-AE1F-B004-AF06E7E7BC4D}"/>
              </a:ext>
            </a:extLst>
          </p:cNvPr>
          <p:cNvSpPr/>
          <p:nvPr/>
        </p:nvSpPr>
        <p:spPr>
          <a:xfrm>
            <a:off x="5820719" y="4127030"/>
            <a:ext cx="3083762" cy="2660131"/>
          </a:xfrm>
          <a:prstGeom prst="ellipse">
            <a:avLst/>
          </a:prstGeom>
          <a:solidFill>
            <a:schemeClr val="bg1"/>
          </a:solidFill>
          <a:ln w="254000">
            <a:gradFill>
              <a:gsLst>
                <a:gs pos="0">
                  <a:schemeClr val="bg1"/>
                </a:gs>
                <a:gs pos="80000">
                  <a:srgbClr val="4681F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6762755" y="767929"/>
            <a:ext cx="1441817" cy="479132"/>
            <a:chOff x="618275" y="5784697"/>
            <a:chExt cx="1441817" cy="479132"/>
          </a:xfrm>
        </p:grpSpPr>
        <p:sp>
          <p:nvSpPr>
            <p:cNvPr id="46" name="Овал 45"/>
            <p:cNvSpPr/>
            <p:nvPr/>
          </p:nvSpPr>
          <p:spPr>
            <a:xfrm>
              <a:off x="618275" y="5784697"/>
              <a:ext cx="178859" cy="178859"/>
            </a:xfrm>
            <a:prstGeom prst="ellipse">
              <a:avLst/>
            </a:prstGeom>
            <a:gradFill flip="none" rotWithShape="1">
              <a:gsLst>
                <a:gs pos="54000">
                  <a:srgbClr val="5AC6E8"/>
                </a:gs>
                <a:gs pos="0">
                  <a:schemeClr val="bg1"/>
                </a:gs>
                <a:gs pos="100000">
                  <a:srgbClr val="71CDF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1039261" y="5784697"/>
              <a:ext cx="178859" cy="178859"/>
            </a:xfrm>
            <a:prstGeom prst="ellipse">
              <a:avLst/>
            </a:prstGeom>
            <a:gradFill flip="none" rotWithShape="1">
              <a:gsLst>
                <a:gs pos="54000">
                  <a:srgbClr val="5AC6E8"/>
                </a:gs>
                <a:gs pos="0">
                  <a:schemeClr val="bg1"/>
                </a:gs>
                <a:gs pos="100000">
                  <a:srgbClr val="71CDF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1460247" y="5784697"/>
              <a:ext cx="178859" cy="178859"/>
            </a:xfrm>
            <a:prstGeom prst="ellipse">
              <a:avLst/>
            </a:prstGeom>
            <a:gradFill flip="none" rotWithShape="1">
              <a:gsLst>
                <a:gs pos="54000">
                  <a:srgbClr val="5AC6E8"/>
                </a:gs>
                <a:gs pos="0">
                  <a:schemeClr val="bg1"/>
                </a:gs>
                <a:gs pos="100000">
                  <a:srgbClr val="71CDF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1881233" y="5784697"/>
              <a:ext cx="178859" cy="178859"/>
            </a:xfrm>
            <a:prstGeom prst="ellipse">
              <a:avLst/>
            </a:prstGeom>
            <a:gradFill flip="none" rotWithShape="1">
              <a:gsLst>
                <a:gs pos="54000">
                  <a:srgbClr val="5AC6E8"/>
                </a:gs>
                <a:gs pos="0">
                  <a:schemeClr val="bg1"/>
                </a:gs>
                <a:gs pos="100000">
                  <a:srgbClr val="71CDF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828768" y="6084970"/>
              <a:ext cx="178859" cy="178859"/>
            </a:xfrm>
            <a:prstGeom prst="ellipse">
              <a:avLst/>
            </a:prstGeom>
            <a:gradFill flip="none" rotWithShape="1">
              <a:gsLst>
                <a:gs pos="54000">
                  <a:srgbClr val="5AC6E8"/>
                </a:gs>
                <a:gs pos="0">
                  <a:schemeClr val="bg1"/>
                </a:gs>
                <a:gs pos="100000">
                  <a:srgbClr val="71CDF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1249754" y="6084970"/>
              <a:ext cx="178859" cy="178859"/>
            </a:xfrm>
            <a:prstGeom prst="ellipse">
              <a:avLst/>
            </a:prstGeom>
            <a:gradFill flip="none" rotWithShape="1">
              <a:gsLst>
                <a:gs pos="54000">
                  <a:srgbClr val="5AC6E8"/>
                </a:gs>
                <a:gs pos="0">
                  <a:schemeClr val="bg1"/>
                </a:gs>
                <a:gs pos="100000">
                  <a:srgbClr val="71CDF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1670740" y="6084970"/>
              <a:ext cx="178859" cy="178859"/>
            </a:xfrm>
            <a:prstGeom prst="ellipse">
              <a:avLst/>
            </a:prstGeom>
            <a:gradFill flip="none" rotWithShape="1">
              <a:gsLst>
                <a:gs pos="54000">
                  <a:srgbClr val="5AC6E8"/>
                </a:gs>
                <a:gs pos="0">
                  <a:schemeClr val="bg1"/>
                </a:gs>
                <a:gs pos="100000">
                  <a:srgbClr val="71CDF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538C5E-DC96-4E32-BD00-165C76687B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576" r="1108" b="12847"/>
          <a:stretch/>
        </p:blipFill>
        <p:spPr>
          <a:xfrm>
            <a:off x="272106" y="3039008"/>
            <a:ext cx="5257579" cy="21405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2B59CE7-FEAA-407E-8532-4E92B2E880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054" y="4541684"/>
            <a:ext cx="1830822" cy="183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1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2" y="0"/>
            <a:ext cx="12195242" cy="685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98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11406" cy="692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03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6243" y="-81"/>
            <a:ext cx="12915900" cy="63627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1340"/>
          <a:stretch/>
        </p:blipFill>
        <p:spPr>
          <a:xfrm>
            <a:off x="0" y="0"/>
            <a:ext cx="12192000" cy="85783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8735" y="804446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5044" y="725522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1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85727"/>
            <a:ext cx="12637680" cy="710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0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7213" y="-84841"/>
            <a:ext cx="13306425" cy="646747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1340"/>
          <a:stretch/>
        </p:blipFill>
        <p:spPr>
          <a:xfrm>
            <a:off x="0" y="6382634"/>
            <a:ext cx="12192000" cy="59388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05171" y="40578"/>
            <a:ext cx="720527" cy="7261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9978" y="-48045"/>
            <a:ext cx="903357" cy="90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6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94BABE-D112-AB1F-1BA5-D086AFB11181}"/>
              </a:ext>
            </a:extLst>
          </p:cNvPr>
          <p:cNvSpPr txBox="1"/>
          <p:nvPr/>
        </p:nvSpPr>
        <p:spPr>
          <a:xfrm>
            <a:off x="281735" y="2024372"/>
            <a:ext cx="4705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</a:rPr>
              <a:t>1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22001539"/>
              </p:ext>
            </p:extLst>
          </p:nvPr>
        </p:nvGraphicFramePr>
        <p:xfrm>
          <a:off x="920707" y="2199716"/>
          <a:ext cx="884546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EC22BDF-2FF6-8F67-5D1A-69391BBD6545}"/>
              </a:ext>
            </a:extLst>
          </p:cNvPr>
          <p:cNvSpPr txBox="1"/>
          <p:nvPr/>
        </p:nvSpPr>
        <p:spPr>
          <a:xfrm>
            <a:off x="345137" y="3826821"/>
            <a:ext cx="575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752253" y="914420"/>
            <a:ext cx="4238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339E"/>
                </a:solidFill>
                <a:latin typeface="Onest Black" pitchFamily="2" charset="0"/>
              </a:rPr>
              <a:t>НАПРАВЛЕНИЯ</a:t>
            </a:r>
            <a:endParaRPr lang="ru-RU" sz="36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45295" y="888854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16771" y="781059"/>
            <a:ext cx="1098796" cy="109879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E94BABE-D112-AB1F-1BA5-D086AFB11181}"/>
              </a:ext>
            </a:extLst>
          </p:cNvPr>
          <p:cNvSpPr txBox="1"/>
          <p:nvPr/>
        </p:nvSpPr>
        <p:spPr>
          <a:xfrm>
            <a:off x="345137" y="5349249"/>
            <a:ext cx="4705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3</a:t>
            </a:r>
            <a:endParaRPr lang="ru-RU" sz="6000" b="1" dirty="0">
              <a:solidFill>
                <a:srgbClr val="C00000"/>
              </a:solidFill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476550327"/>
              </p:ext>
            </p:extLst>
          </p:nvPr>
        </p:nvGraphicFramePr>
        <p:xfrm>
          <a:off x="920707" y="5527076"/>
          <a:ext cx="884546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335658028"/>
              </p:ext>
            </p:extLst>
          </p:nvPr>
        </p:nvGraphicFramePr>
        <p:xfrm>
          <a:off x="920707" y="4011486"/>
          <a:ext cx="884546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  <p:extLst>
      <p:ext uri="{BB962C8B-B14F-4D97-AF65-F5344CB8AC3E}">
        <p14:creationId xmlns:p14="http://schemas.microsoft.com/office/powerpoint/2010/main" val="183478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522544" cy="622998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1340"/>
          <a:stretch/>
        </p:blipFill>
        <p:spPr>
          <a:xfrm>
            <a:off x="0" y="6264111"/>
            <a:ext cx="12192000" cy="59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01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Овал 324">
            <a:extLst>
              <a:ext uri="{FF2B5EF4-FFF2-40B4-BE49-F238E27FC236}">
                <a16:creationId xmlns:a16="http://schemas.microsoft.com/office/drawing/2014/main" id="{4304C738-5B2C-AE1F-B004-AF06E7E7BC4D}"/>
              </a:ext>
            </a:extLst>
          </p:cNvPr>
          <p:cNvSpPr/>
          <p:nvPr/>
        </p:nvSpPr>
        <p:spPr>
          <a:xfrm rot="8865460">
            <a:off x="1390197" y="2409810"/>
            <a:ext cx="802842" cy="802842"/>
          </a:xfrm>
          <a:prstGeom prst="ellipse">
            <a:avLst/>
          </a:prstGeom>
          <a:solidFill>
            <a:schemeClr val="bg1"/>
          </a:solidFill>
          <a:ln w="190500">
            <a:gradFill>
              <a:gsLst>
                <a:gs pos="0">
                  <a:schemeClr val="bg1"/>
                </a:gs>
                <a:gs pos="80000">
                  <a:srgbClr val="4681F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F13A089-A751-5FAA-07D4-C5C411859E80}"/>
              </a:ext>
            </a:extLst>
          </p:cNvPr>
          <p:cNvSpPr/>
          <p:nvPr/>
        </p:nvSpPr>
        <p:spPr>
          <a:xfrm rot="5400000">
            <a:off x="5070910" y="-5070909"/>
            <a:ext cx="2050183" cy="12191999"/>
          </a:xfrm>
          <a:prstGeom prst="rect">
            <a:avLst/>
          </a:prstGeom>
          <a:solidFill>
            <a:srgbClr val="216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CF0C2FF-DD67-CDB3-6277-588250EF29FD}"/>
              </a:ext>
            </a:extLst>
          </p:cNvPr>
          <p:cNvSpPr txBox="1"/>
          <p:nvPr/>
        </p:nvSpPr>
        <p:spPr>
          <a:xfrm>
            <a:off x="2329822" y="587380"/>
            <a:ext cx="7532355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5400" dirty="0">
                <a:solidFill>
                  <a:schemeClr val="bg1"/>
                </a:solidFill>
                <a:latin typeface="Montserrat SemiBold" panose="00000700000000000000" pitchFamily="2" charset="-52"/>
              </a:rPr>
              <a:t>Формы работы</a:t>
            </a:r>
          </a:p>
        </p:txBody>
      </p:sp>
      <p:sp>
        <p:nvSpPr>
          <p:cNvPr id="324" name="Овал 323">
            <a:extLst>
              <a:ext uri="{FF2B5EF4-FFF2-40B4-BE49-F238E27FC236}">
                <a16:creationId xmlns:a16="http://schemas.microsoft.com/office/drawing/2014/main" id="{4304C738-5B2C-AE1F-B004-AF06E7E7BC4D}"/>
              </a:ext>
            </a:extLst>
          </p:cNvPr>
          <p:cNvSpPr/>
          <p:nvPr/>
        </p:nvSpPr>
        <p:spPr>
          <a:xfrm rot="2483606">
            <a:off x="-825156" y="-914191"/>
            <a:ext cx="2862270" cy="2862270"/>
          </a:xfrm>
          <a:prstGeom prst="ellipse">
            <a:avLst/>
          </a:prstGeom>
          <a:noFill/>
          <a:ln w="762000">
            <a:gradFill>
              <a:gsLst>
                <a:gs pos="0">
                  <a:schemeClr val="bg1"/>
                </a:gs>
                <a:gs pos="80000">
                  <a:srgbClr val="4681F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>
            <a:extLst>
              <a:ext uri="{FF2B5EF4-FFF2-40B4-BE49-F238E27FC236}">
                <a16:creationId xmlns:a16="http://schemas.microsoft.com/office/drawing/2014/main" id="{4304C738-5B2C-AE1F-B004-AF06E7E7BC4D}"/>
              </a:ext>
            </a:extLst>
          </p:cNvPr>
          <p:cNvSpPr/>
          <p:nvPr/>
        </p:nvSpPr>
        <p:spPr>
          <a:xfrm rot="8865460">
            <a:off x="4123283" y="2461520"/>
            <a:ext cx="802842" cy="802842"/>
          </a:xfrm>
          <a:prstGeom prst="ellipse">
            <a:avLst/>
          </a:prstGeom>
          <a:solidFill>
            <a:schemeClr val="bg1"/>
          </a:solidFill>
          <a:ln w="190500">
            <a:gradFill>
              <a:gsLst>
                <a:gs pos="0">
                  <a:schemeClr val="bg1"/>
                </a:gs>
                <a:gs pos="80000">
                  <a:srgbClr val="4681F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>
            <a:extLst>
              <a:ext uri="{FF2B5EF4-FFF2-40B4-BE49-F238E27FC236}">
                <a16:creationId xmlns:a16="http://schemas.microsoft.com/office/drawing/2014/main" id="{4304C738-5B2C-AE1F-B004-AF06E7E7BC4D}"/>
              </a:ext>
            </a:extLst>
          </p:cNvPr>
          <p:cNvSpPr/>
          <p:nvPr/>
        </p:nvSpPr>
        <p:spPr>
          <a:xfrm rot="8865460">
            <a:off x="6985331" y="2478001"/>
            <a:ext cx="802842" cy="802842"/>
          </a:xfrm>
          <a:prstGeom prst="ellipse">
            <a:avLst/>
          </a:prstGeom>
          <a:solidFill>
            <a:schemeClr val="bg1"/>
          </a:solidFill>
          <a:ln w="190500">
            <a:gradFill>
              <a:gsLst>
                <a:gs pos="0">
                  <a:schemeClr val="bg1"/>
                </a:gs>
                <a:gs pos="80000">
                  <a:srgbClr val="4681F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>
            <a:extLst>
              <a:ext uri="{FF2B5EF4-FFF2-40B4-BE49-F238E27FC236}">
                <a16:creationId xmlns:a16="http://schemas.microsoft.com/office/drawing/2014/main" id="{4304C738-5B2C-AE1F-B004-AF06E7E7BC4D}"/>
              </a:ext>
            </a:extLst>
          </p:cNvPr>
          <p:cNvSpPr/>
          <p:nvPr/>
        </p:nvSpPr>
        <p:spPr>
          <a:xfrm rot="8865460">
            <a:off x="10253101" y="2473898"/>
            <a:ext cx="802842" cy="802842"/>
          </a:xfrm>
          <a:prstGeom prst="ellipse">
            <a:avLst/>
          </a:prstGeom>
          <a:solidFill>
            <a:schemeClr val="bg1"/>
          </a:solidFill>
          <a:ln w="190500">
            <a:gradFill>
              <a:gsLst>
                <a:gs pos="0">
                  <a:schemeClr val="bg1"/>
                </a:gs>
                <a:gs pos="80000">
                  <a:srgbClr val="4681F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Google Shape;13683;p70">
            <a:extLst>
              <a:ext uri="{FF2B5EF4-FFF2-40B4-BE49-F238E27FC236}">
                <a16:creationId xmlns:a16="http://schemas.microsoft.com/office/drawing/2014/main" id="{29CB7140-74D7-477E-BBD1-7BFD1F268148}"/>
              </a:ext>
            </a:extLst>
          </p:cNvPr>
          <p:cNvSpPr/>
          <p:nvPr/>
        </p:nvSpPr>
        <p:spPr>
          <a:xfrm>
            <a:off x="1537478" y="2592612"/>
            <a:ext cx="508279" cy="416621"/>
          </a:xfrm>
          <a:custGeom>
            <a:avLst/>
            <a:gdLst/>
            <a:ahLst/>
            <a:cxnLst/>
            <a:rect l="l" t="t" r="r" b="b"/>
            <a:pathLst>
              <a:path w="11967" h="9809" extrusionOk="0">
                <a:moveTo>
                  <a:pt x="8309" y="358"/>
                </a:moveTo>
                <a:cubicBezTo>
                  <a:pt x="8940" y="358"/>
                  <a:pt x="9663" y="469"/>
                  <a:pt x="10418" y="796"/>
                </a:cubicBezTo>
                <a:lnTo>
                  <a:pt x="10418" y="7796"/>
                </a:lnTo>
                <a:cubicBezTo>
                  <a:pt x="9723" y="7513"/>
                  <a:pt x="8997" y="7381"/>
                  <a:pt x="8289" y="7381"/>
                </a:cubicBezTo>
                <a:cubicBezTo>
                  <a:pt x="7542" y="7381"/>
                  <a:pt x="6816" y="7527"/>
                  <a:pt x="6168" y="7796"/>
                </a:cubicBezTo>
                <a:lnTo>
                  <a:pt x="6168" y="796"/>
                </a:lnTo>
                <a:cubicBezTo>
                  <a:pt x="6430" y="676"/>
                  <a:pt x="7238" y="358"/>
                  <a:pt x="8309" y="358"/>
                </a:cubicBezTo>
                <a:close/>
                <a:moveTo>
                  <a:pt x="3700" y="358"/>
                </a:moveTo>
                <a:cubicBezTo>
                  <a:pt x="4458" y="358"/>
                  <a:pt x="5191" y="513"/>
                  <a:pt x="5823" y="796"/>
                </a:cubicBezTo>
                <a:cubicBezTo>
                  <a:pt x="5811" y="1677"/>
                  <a:pt x="5811" y="6761"/>
                  <a:pt x="5811" y="7796"/>
                </a:cubicBezTo>
                <a:cubicBezTo>
                  <a:pt x="5418" y="7642"/>
                  <a:pt x="4656" y="7392"/>
                  <a:pt x="3668" y="7392"/>
                </a:cubicBezTo>
                <a:cubicBezTo>
                  <a:pt x="2929" y="7392"/>
                  <a:pt x="2215" y="7523"/>
                  <a:pt x="1548" y="7808"/>
                </a:cubicBezTo>
                <a:lnTo>
                  <a:pt x="1548" y="3867"/>
                </a:lnTo>
                <a:cubicBezTo>
                  <a:pt x="1548" y="3760"/>
                  <a:pt x="1477" y="3689"/>
                  <a:pt x="1370" y="3689"/>
                </a:cubicBezTo>
                <a:cubicBezTo>
                  <a:pt x="1262" y="3689"/>
                  <a:pt x="1191" y="3760"/>
                  <a:pt x="1191" y="3867"/>
                </a:cubicBezTo>
                <a:lnTo>
                  <a:pt x="1191" y="7987"/>
                </a:lnTo>
                <a:cubicBezTo>
                  <a:pt x="1191" y="8118"/>
                  <a:pt x="1298" y="8225"/>
                  <a:pt x="1429" y="8225"/>
                </a:cubicBezTo>
                <a:cubicBezTo>
                  <a:pt x="1465" y="8225"/>
                  <a:pt x="1489" y="8225"/>
                  <a:pt x="1524" y="8213"/>
                </a:cubicBezTo>
                <a:cubicBezTo>
                  <a:pt x="2203" y="7916"/>
                  <a:pt x="2917" y="7761"/>
                  <a:pt x="3656" y="7761"/>
                </a:cubicBezTo>
                <a:cubicBezTo>
                  <a:pt x="4715" y="7761"/>
                  <a:pt x="5537" y="8070"/>
                  <a:pt x="5799" y="8189"/>
                </a:cubicBezTo>
                <a:lnTo>
                  <a:pt x="5799" y="8606"/>
                </a:lnTo>
                <a:lnTo>
                  <a:pt x="417" y="8606"/>
                </a:lnTo>
                <a:cubicBezTo>
                  <a:pt x="381" y="8606"/>
                  <a:pt x="358" y="8582"/>
                  <a:pt x="358" y="8547"/>
                </a:cubicBezTo>
                <a:lnTo>
                  <a:pt x="358" y="1248"/>
                </a:lnTo>
                <a:cubicBezTo>
                  <a:pt x="358" y="1212"/>
                  <a:pt x="381" y="1188"/>
                  <a:pt x="417" y="1188"/>
                </a:cubicBezTo>
                <a:lnTo>
                  <a:pt x="1203" y="1188"/>
                </a:lnTo>
                <a:lnTo>
                  <a:pt x="1203" y="3153"/>
                </a:lnTo>
                <a:cubicBezTo>
                  <a:pt x="1203" y="3248"/>
                  <a:pt x="1274" y="3332"/>
                  <a:pt x="1382" y="3332"/>
                </a:cubicBezTo>
                <a:cubicBezTo>
                  <a:pt x="1489" y="3332"/>
                  <a:pt x="1560" y="3248"/>
                  <a:pt x="1560" y="3153"/>
                </a:cubicBezTo>
                <a:lnTo>
                  <a:pt x="1560" y="796"/>
                </a:lnTo>
                <a:cubicBezTo>
                  <a:pt x="2253" y="495"/>
                  <a:pt x="2987" y="358"/>
                  <a:pt x="3700" y="358"/>
                </a:cubicBezTo>
                <a:close/>
                <a:moveTo>
                  <a:pt x="6608" y="7987"/>
                </a:moveTo>
                <a:lnTo>
                  <a:pt x="6608" y="9249"/>
                </a:lnTo>
                <a:lnTo>
                  <a:pt x="6501" y="9166"/>
                </a:lnTo>
                <a:cubicBezTo>
                  <a:pt x="6471" y="9136"/>
                  <a:pt x="6430" y="9121"/>
                  <a:pt x="6390" y="9121"/>
                </a:cubicBezTo>
                <a:cubicBezTo>
                  <a:pt x="6349" y="9121"/>
                  <a:pt x="6311" y="9136"/>
                  <a:pt x="6287" y="9166"/>
                </a:cubicBezTo>
                <a:lnTo>
                  <a:pt x="6168" y="9261"/>
                </a:lnTo>
                <a:lnTo>
                  <a:pt x="6168" y="8166"/>
                </a:lnTo>
                <a:cubicBezTo>
                  <a:pt x="6251" y="8118"/>
                  <a:pt x="6418" y="8058"/>
                  <a:pt x="6608" y="7987"/>
                </a:cubicBezTo>
                <a:close/>
                <a:moveTo>
                  <a:pt x="8273" y="0"/>
                </a:moveTo>
                <a:cubicBezTo>
                  <a:pt x="7438" y="0"/>
                  <a:pt x="6643" y="178"/>
                  <a:pt x="5989" y="486"/>
                </a:cubicBezTo>
                <a:cubicBezTo>
                  <a:pt x="5715" y="367"/>
                  <a:pt x="4858" y="10"/>
                  <a:pt x="3668" y="10"/>
                </a:cubicBezTo>
                <a:cubicBezTo>
                  <a:pt x="2858" y="10"/>
                  <a:pt x="2072" y="176"/>
                  <a:pt x="1322" y="510"/>
                </a:cubicBezTo>
                <a:cubicBezTo>
                  <a:pt x="1143" y="593"/>
                  <a:pt x="1191" y="796"/>
                  <a:pt x="1191" y="843"/>
                </a:cubicBezTo>
                <a:lnTo>
                  <a:pt x="405" y="843"/>
                </a:lnTo>
                <a:cubicBezTo>
                  <a:pt x="179" y="843"/>
                  <a:pt x="0" y="1022"/>
                  <a:pt x="0" y="1248"/>
                </a:cubicBezTo>
                <a:lnTo>
                  <a:pt x="0" y="8535"/>
                </a:lnTo>
                <a:cubicBezTo>
                  <a:pt x="0" y="8761"/>
                  <a:pt x="179" y="8939"/>
                  <a:pt x="405" y="8939"/>
                </a:cubicBezTo>
                <a:lnTo>
                  <a:pt x="5811" y="8939"/>
                </a:lnTo>
                <a:lnTo>
                  <a:pt x="5811" y="9630"/>
                </a:lnTo>
                <a:cubicBezTo>
                  <a:pt x="5811" y="9740"/>
                  <a:pt x="5889" y="9808"/>
                  <a:pt x="5977" y="9808"/>
                </a:cubicBezTo>
                <a:cubicBezTo>
                  <a:pt x="6013" y="9808"/>
                  <a:pt x="6050" y="9797"/>
                  <a:pt x="6084" y="9773"/>
                </a:cubicBezTo>
                <a:lnTo>
                  <a:pt x="6382" y="9535"/>
                </a:lnTo>
                <a:cubicBezTo>
                  <a:pt x="6656" y="9737"/>
                  <a:pt x="6668" y="9809"/>
                  <a:pt x="6787" y="9809"/>
                </a:cubicBezTo>
                <a:cubicBezTo>
                  <a:pt x="6894" y="9809"/>
                  <a:pt x="6966" y="9737"/>
                  <a:pt x="6966" y="9630"/>
                </a:cubicBezTo>
                <a:lnTo>
                  <a:pt x="6966" y="8939"/>
                </a:lnTo>
                <a:lnTo>
                  <a:pt x="9335" y="8939"/>
                </a:lnTo>
                <a:cubicBezTo>
                  <a:pt x="9442" y="8939"/>
                  <a:pt x="9513" y="8856"/>
                  <a:pt x="9513" y="8761"/>
                </a:cubicBezTo>
                <a:cubicBezTo>
                  <a:pt x="9513" y="8654"/>
                  <a:pt x="9442" y="8582"/>
                  <a:pt x="9335" y="8582"/>
                </a:cubicBezTo>
                <a:lnTo>
                  <a:pt x="6966" y="8582"/>
                </a:lnTo>
                <a:lnTo>
                  <a:pt x="6966" y="7892"/>
                </a:lnTo>
                <a:cubicBezTo>
                  <a:pt x="7400" y="7783"/>
                  <a:pt x="7847" y="7728"/>
                  <a:pt x="8295" y="7728"/>
                </a:cubicBezTo>
                <a:cubicBezTo>
                  <a:pt x="9025" y="7728"/>
                  <a:pt x="9760" y="7875"/>
                  <a:pt x="10454" y="8177"/>
                </a:cubicBezTo>
                <a:cubicBezTo>
                  <a:pt x="10483" y="8192"/>
                  <a:pt x="10514" y="8199"/>
                  <a:pt x="10544" y="8199"/>
                </a:cubicBezTo>
                <a:cubicBezTo>
                  <a:pt x="10662" y="8199"/>
                  <a:pt x="10776" y="8096"/>
                  <a:pt x="10776" y="7963"/>
                </a:cubicBezTo>
                <a:lnTo>
                  <a:pt x="10776" y="1177"/>
                </a:lnTo>
                <a:lnTo>
                  <a:pt x="11561" y="1177"/>
                </a:lnTo>
                <a:cubicBezTo>
                  <a:pt x="11597" y="1177"/>
                  <a:pt x="11621" y="1212"/>
                  <a:pt x="11621" y="1236"/>
                </a:cubicBezTo>
                <a:lnTo>
                  <a:pt x="11621" y="8535"/>
                </a:lnTo>
                <a:cubicBezTo>
                  <a:pt x="11621" y="8570"/>
                  <a:pt x="11597" y="8594"/>
                  <a:pt x="11561" y="8594"/>
                </a:cubicBezTo>
                <a:lnTo>
                  <a:pt x="10049" y="8594"/>
                </a:lnTo>
                <a:cubicBezTo>
                  <a:pt x="9942" y="8594"/>
                  <a:pt x="9871" y="8666"/>
                  <a:pt x="9871" y="8773"/>
                </a:cubicBezTo>
                <a:cubicBezTo>
                  <a:pt x="9871" y="8880"/>
                  <a:pt x="9942" y="8951"/>
                  <a:pt x="10049" y="8951"/>
                </a:cubicBezTo>
                <a:lnTo>
                  <a:pt x="11561" y="8951"/>
                </a:lnTo>
                <a:cubicBezTo>
                  <a:pt x="11788" y="8951"/>
                  <a:pt x="11966" y="8773"/>
                  <a:pt x="11966" y="8547"/>
                </a:cubicBezTo>
                <a:lnTo>
                  <a:pt x="11966" y="1236"/>
                </a:lnTo>
                <a:cubicBezTo>
                  <a:pt x="11954" y="998"/>
                  <a:pt x="11776" y="831"/>
                  <a:pt x="11549" y="831"/>
                </a:cubicBezTo>
                <a:lnTo>
                  <a:pt x="10764" y="831"/>
                </a:lnTo>
                <a:cubicBezTo>
                  <a:pt x="10752" y="784"/>
                  <a:pt x="10811" y="581"/>
                  <a:pt x="10633" y="498"/>
                </a:cubicBezTo>
                <a:cubicBezTo>
                  <a:pt x="9864" y="154"/>
                  <a:pt x="9051" y="0"/>
                  <a:pt x="8273" y="0"/>
                </a:cubicBezTo>
                <a:close/>
              </a:path>
            </a:pathLst>
          </a:custGeom>
          <a:solidFill>
            <a:srgbClr val="2168E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367C9F83-336E-4462-9F00-377D07DED203}"/>
              </a:ext>
            </a:extLst>
          </p:cNvPr>
          <p:cNvSpPr/>
          <p:nvPr/>
        </p:nvSpPr>
        <p:spPr>
          <a:xfrm>
            <a:off x="202179" y="3556928"/>
            <a:ext cx="3178879" cy="21929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проблемные, тематические семинары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на базе  образовательных организаций, где работают учителя, демонстрирующие лучшие практики</a:t>
            </a:r>
            <a:endParaRPr lang="ru-RU" sz="2000" dirty="0">
              <a:latin typeface="Montserrat" panose="00000500000000000000" pitchFamily="2" charset="-52"/>
            </a:endParaRPr>
          </a:p>
          <a:p>
            <a:pPr algn="ctr"/>
            <a:endParaRPr lang="ru-RU" dirty="0"/>
          </a:p>
        </p:txBody>
      </p:sp>
      <p:grpSp>
        <p:nvGrpSpPr>
          <p:cNvPr id="31" name="Google Shape;13562;p70">
            <a:extLst>
              <a:ext uri="{FF2B5EF4-FFF2-40B4-BE49-F238E27FC236}">
                <a16:creationId xmlns:a16="http://schemas.microsoft.com/office/drawing/2014/main" id="{D636600F-DD25-4E6B-A8D0-1725CDA10540}"/>
              </a:ext>
            </a:extLst>
          </p:cNvPr>
          <p:cNvGrpSpPr/>
          <p:nvPr/>
        </p:nvGrpSpPr>
        <p:grpSpPr>
          <a:xfrm>
            <a:off x="4258163" y="2633002"/>
            <a:ext cx="496718" cy="434257"/>
            <a:chOff x="2567841" y="1994124"/>
            <a:chExt cx="399812" cy="306477"/>
          </a:xfrm>
          <a:solidFill>
            <a:srgbClr val="2168EE"/>
          </a:solidFill>
        </p:grpSpPr>
        <p:sp>
          <p:nvSpPr>
            <p:cNvPr id="32" name="Google Shape;13563;p70">
              <a:extLst>
                <a:ext uri="{FF2B5EF4-FFF2-40B4-BE49-F238E27FC236}">
                  <a16:creationId xmlns:a16="http://schemas.microsoft.com/office/drawing/2014/main" id="{50D9AAFB-C8C3-4C96-A55F-783610A97D5F}"/>
                </a:ext>
              </a:extLst>
            </p:cNvPr>
            <p:cNvSpPr/>
            <p:nvPr/>
          </p:nvSpPr>
          <p:spPr>
            <a:xfrm>
              <a:off x="2567841" y="1994124"/>
              <a:ext cx="399812" cy="306477"/>
            </a:xfrm>
            <a:custGeom>
              <a:avLst/>
              <a:gdLst/>
              <a:ahLst/>
              <a:cxnLst/>
              <a:rect l="l" t="t" r="r" b="b"/>
              <a:pathLst>
                <a:path w="12551" h="9621" extrusionOk="0">
                  <a:moveTo>
                    <a:pt x="11157" y="346"/>
                  </a:moveTo>
                  <a:lnTo>
                    <a:pt x="11157" y="6584"/>
                  </a:lnTo>
                  <a:lnTo>
                    <a:pt x="1334" y="6584"/>
                  </a:lnTo>
                  <a:lnTo>
                    <a:pt x="1334" y="346"/>
                  </a:lnTo>
                  <a:close/>
                  <a:moveTo>
                    <a:pt x="7442" y="7930"/>
                  </a:moveTo>
                  <a:lnTo>
                    <a:pt x="7621" y="8561"/>
                  </a:lnTo>
                  <a:lnTo>
                    <a:pt x="4859" y="8561"/>
                  </a:lnTo>
                  <a:lnTo>
                    <a:pt x="5037" y="7930"/>
                  </a:lnTo>
                  <a:close/>
                  <a:moveTo>
                    <a:pt x="11217" y="6954"/>
                  </a:moveTo>
                  <a:lnTo>
                    <a:pt x="12038" y="8561"/>
                  </a:lnTo>
                  <a:lnTo>
                    <a:pt x="7990" y="8561"/>
                  </a:lnTo>
                  <a:lnTo>
                    <a:pt x="7776" y="7835"/>
                  </a:lnTo>
                  <a:cubicBezTo>
                    <a:pt x="7740" y="7680"/>
                    <a:pt x="7597" y="7573"/>
                    <a:pt x="7454" y="7573"/>
                  </a:cubicBezTo>
                  <a:lnTo>
                    <a:pt x="5013" y="7573"/>
                  </a:lnTo>
                  <a:cubicBezTo>
                    <a:pt x="4859" y="7573"/>
                    <a:pt x="4716" y="7680"/>
                    <a:pt x="4680" y="7835"/>
                  </a:cubicBezTo>
                  <a:lnTo>
                    <a:pt x="4478" y="8561"/>
                  </a:lnTo>
                  <a:lnTo>
                    <a:pt x="430" y="8561"/>
                  </a:lnTo>
                  <a:lnTo>
                    <a:pt x="1263" y="6954"/>
                  </a:lnTo>
                  <a:close/>
                  <a:moveTo>
                    <a:pt x="12157" y="8930"/>
                  </a:moveTo>
                  <a:lnTo>
                    <a:pt x="12157" y="9216"/>
                  </a:lnTo>
                  <a:lnTo>
                    <a:pt x="12169" y="9216"/>
                  </a:lnTo>
                  <a:cubicBezTo>
                    <a:pt x="12169" y="9239"/>
                    <a:pt x="12145" y="9275"/>
                    <a:pt x="12110" y="9275"/>
                  </a:cubicBezTo>
                  <a:lnTo>
                    <a:pt x="382" y="9275"/>
                  </a:lnTo>
                  <a:cubicBezTo>
                    <a:pt x="346" y="9275"/>
                    <a:pt x="322" y="9239"/>
                    <a:pt x="322" y="9216"/>
                  </a:cubicBezTo>
                  <a:lnTo>
                    <a:pt x="322" y="8930"/>
                  </a:lnTo>
                  <a:close/>
                  <a:moveTo>
                    <a:pt x="1334" y="0"/>
                  </a:moveTo>
                  <a:cubicBezTo>
                    <a:pt x="1144" y="0"/>
                    <a:pt x="977" y="167"/>
                    <a:pt x="977" y="357"/>
                  </a:cubicBezTo>
                  <a:lnTo>
                    <a:pt x="977" y="6739"/>
                  </a:lnTo>
                  <a:lnTo>
                    <a:pt x="1" y="8680"/>
                  </a:lnTo>
                  <a:lnTo>
                    <a:pt x="1" y="8692"/>
                  </a:lnTo>
                  <a:lnTo>
                    <a:pt x="1" y="8704"/>
                  </a:lnTo>
                  <a:lnTo>
                    <a:pt x="1" y="8728"/>
                  </a:lnTo>
                  <a:lnTo>
                    <a:pt x="1" y="8739"/>
                  </a:lnTo>
                  <a:lnTo>
                    <a:pt x="1" y="9204"/>
                  </a:lnTo>
                  <a:cubicBezTo>
                    <a:pt x="1" y="9442"/>
                    <a:pt x="191" y="9620"/>
                    <a:pt x="406" y="9620"/>
                  </a:cubicBezTo>
                  <a:lnTo>
                    <a:pt x="12133" y="9620"/>
                  </a:lnTo>
                  <a:cubicBezTo>
                    <a:pt x="12371" y="9620"/>
                    <a:pt x="12550" y="9418"/>
                    <a:pt x="12550" y="9204"/>
                  </a:cubicBezTo>
                  <a:lnTo>
                    <a:pt x="12526" y="8739"/>
                  </a:lnTo>
                  <a:lnTo>
                    <a:pt x="12526" y="8704"/>
                  </a:lnTo>
                  <a:lnTo>
                    <a:pt x="12526" y="8692"/>
                  </a:lnTo>
                  <a:lnTo>
                    <a:pt x="12526" y="8680"/>
                  </a:lnTo>
                  <a:lnTo>
                    <a:pt x="11550" y="6739"/>
                  </a:lnTo>
                  <a:lnTo>
                    <a:pt x="11550" y="357"/>
                  </a:lnTo>
                  <a:cubicBezTo>
                    <a:pt x="11550" y="167"/>
                    <a:pt x="11383" y="0"/>
                    <a:pt x="11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13564;p70">
              <a:extLst>
                <a:ext uri="{FF2B5EF4-FFF2-40B4-BE49-F238E27FC236}">
                  <a16:creationId xmlns:a16="http://schemas.microsoft.com/office/drawing/2014/main" id="{86798CB0-1434-41FB-A12B-420B86BBFACF}"/>
                </a:ext>
              </a:extLst>
            </p:cNvPr>
            <p:cNvSpPr/>
            <p:nvPr/>
          </p:nvSpPr>
          <p:spPr>
            <a:xfrm>
              <a:off x="2623237" y="2113963"/>
              <a:ext cx="287523" cy="77025"/>
            </a:xfrm>
            <a:custGeom>
              <a:avLst/>
              <a:gdLst/>
              <a:ahLst/>
              <a:cxnLst/>
              <a:rect l="l" t="t" r="r" b="b"/>
              <a:pathLst>
                <a:path w="9026" h="2418" extrusionOk="0">
                  <a:moveTo>
                    <a:pt x="179" y="1"/>
                  </a:moveTo>
                  <a:cubicBezTo>
                    <a:pt x="72" y="1"/>
                    <a:pt x="0" y="96"/>
                    <a:pt x="0" y="179"/>
                  </a:cubicBezTo>
                  <a:lnTo>
                    <a:pt x="0" y="2132"/>
                  </a:lnTo>
                  <a:cubicBezTo>
                    <a:pt x="0" y="2299"/>
                    <a:pt x="131" y="2418"/>
                    <a:pt x="274" y="2418"/>
                  </a:cubicBezTo>
                  <a:lnTo>
                    <a:pt x="8727" y="2418"/>
                  </a:lnTo>
                  <a:cubicBezTo>
                    <a:pt x="8894" y="2418"/>
                    <a:pt x="9013" y="2287"/>
                    <a:pt x="9013" y="2132"/>
                  </a:cubicBezTo>
                  <a:lnTo>
                    <a:pt x="9013" y="179"/>
                  </a:lnTo>
                  <a:cubicBezTo>
                    <a:pt x="9025" y="96"/>
                    <a:pt x="8942" y="1"/>
                    <a:pt x="8835" y="1"/>
                  </a:cubicBezTo>
                  <a:cubicBezTo>
                    <a:pt x="8727" y="1"/>
                    <a:pt x="8656" y="96"/>
                    <a:pt x="8656" y="179"/>
                  </a:cubicBezTo>
                  <a:lnTo>
                    <a:pt x="8656" y="2049"/>
                  </a:lnTo>
                  <a:lnTo>
                    <a:pt x="357" y="2049"/>
                  </a:lnTo>
                  <a:lnTo>
                    <a:pt x="357" y="179"/>
                  </a:lnTo>
                  <a:cubicBezTo>
                    <a:pt x="357" y="84"/>
                    <a:pt x="262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3565;p70">
              <a:extLst>
                <a:ext uri="{FF2B5EF4-FFF2-40B4-BE49-F238E27FC236}">
                  <a16:creationId xmlns:a16="http://schemas.microsoft.com/office/drawing/2014/main" id="{28BADAA5-4BD1-41FA-B1D3-DF5B3C5DCE53}"/>
                </a:ext>
              </a:extLst>
            </p:cNvPr>
            <p:cNvSpPr/>
            <p:nvPr/>
          </p:nvSpPr>
          <p:spPr>
            <a:xfrm>
              <a:off x="2623237" y="2017251"/>
              <a:ext cx="287523" cy="77025"/>
            </a:xfrm>
            <a:custGeom>
              <a:avLst/>
              <a:gdLst/>
              <a:ahLst/>
              <a:cxnLst/>
              <a:rect l="l" t="t" r="r" b="b"/>
              <a:pathLst>
                <a:path w="9026" h="2418" extrusionOk="0">
                  <a:moveTo>
                    <a:pt x="286" y="1"/>
                  </a:moveTo>
                  <a:cubicBezTo>
                    <a:pt x="119" y="1"/>
                    <a:pt x="0" y="143"/>
                    <a:pt x="0" y="286"/>
                  </a:cubicBezTo>
                  <a:lnTo>
                    <a:pt x="0" y="2239"/>
                  </a:lnTo>
                  <a:cubicBezTo>
                    <a:pt x="0" y="2346"/>
                    <a:pt x="84" y="2418"/>
                    <a:pt x="179" y="2418"/>
                  </a:cubicBezTo>
                  <a:cubicBezTo>
                    <a:pt x="286" y="2418"/>
                    <a:pt x="357" y="2322"/>
                    <a:pt x="357" y="2239"/>
                  </a:cubicBezTo>
                  <a:lnTo>
                    <a:pt x="357" y="382"/>
                  </a:lnTo>
                  <a:lnTo>
                    <a:pt x="8656" y="382"/>
                  </a:lnTo>
                  <a:lnTo>
                    <a:pt x="8656" y="2239"/>
                  </a:lnTo>
                  <a:cubicBezTo>
                    <a:pt x="8656" y="2346"/>
                    <a:pt x="8751" y="2418"/>
                    <a:pt x="8835" y="2418"/>
                  </a:cubicBezTo>
                  <a:cubicBezTo>
                    <a:pt x="8942" y="2418"/>
                    <a:pt x="9013" y="2322"/>
                    <a:pt x="9013" y="2239"/>
                  </a:cubicBezTo>
                  <a:lnTo>
                    <a:pt x="9013" y="286"/>
                  </a:lnTo>
                  <a:cubicBezTo>
                    <a:pt x="9025" y="143"/>
                    <a:pt x="8894" y="1"/>
                    <a:pt x="8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98095A5-6621-4D20-B626-FAD18BD4890C}"/>
              </a:ext>
            </a:extLst>
          </p:cNvPr>
          <p:cNvSpPr/>
          <p:nvPr/>
        </p:nvSpPr>
        <p:spPr>
          <a:xfrm>
            <a:off x="3726971" y="3580628"/>
            <a:ext cx="166420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вебинары</a:t>
            </a:r>
            <a:endParaRPr lang="ru-RU" sz="2400" dirty="0">
              <a:latin typeface="Montserrat" panose="00000500000000000000" pitchFamily="2" charset="-52"/>
            </a:endParaRPr>
          </a:p>
          <a:p>
            <a:pPr algn="ctr"/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334D967-C7A0-4E42-AB94-34A330939D30}"/>
              </a:ext>
            </a:extLst>
          </p:cNvPr>
          <p:cNvSpPr/>
          <p:nvPr/>
        </p:nvSpPr>
        <p:spPr>
          <a:xfrm>
            <a:off x="5870448" y="3580627"/>
            <a:ext cx="2940496" cy="21692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обучение по индивидуальному плану при курсовой подготовке или подготовке к конкурсам профессионального мастерства</a:t>
            </a:r>
            <a:endParaRPr lang="ru-RU" sz="2000" dirty="0">
              <a:latin typeface="Montserrat" panose="00000500000000000000" pitchFamily="2" charset="-52"/>
            </a:endParaRPr>
          </a:p>
          <a:p>
            <a:pPr algn="ctr"/>
            <a:endParaRPr lang="ru-RU" dirty="0"/>
          </a:p>
        </p:txBody>
      </p:sp>
      <p:grpSp>
        <p:nvGrpSpPr>
          <p:cNvPr id="37" name="Google Shape;14278;p71">
            <a:extLst>
              <a:ext uri="{FF2B5EF4-FFF2-40B4-BE49-F238E27FC236}">
                <a16:creationId xmlns:a16="http://schemas.microsoft.com/office/drawing/2014/main" id="{D8A30372-8920-4144-93EE-CA050CCCEBCF}"/>
              </a:ext>
            </a:extLst>
          </p:cNvPr>
          <p:cNvGrpSpPr/>
          <p:nvPr/>
        </p:nvGrpSpPr>
        <p:grpSpPr>
          <a:xfrm>
            <a:off x="7185603" y="2624419"/>
            <a:ext cx="495703" cy="465912"/>
            <a:chOff x="6630539" y="2917502"/>
            <a:chExt cx="371777" cy="349434"/>
          </a:xfrm>
          <a:solidFill>
            <a:srgbClr val="2168EE"/>
          </a:solidFill>
        </p:grpSpPr>
        <p:sp>
          <p:nvSpPr>
            <p:cNvPr id="38" name="Google Shape;14279;p71">
              <a:extLst>
                <a:ext uri="{FF2B5EF4-FFF2-40B4-BE49-F238E27FC236}">
                  <a16:creationId xmlns:a16="http://schemas.microsoft.com/office/drawing/2014/main" id="{D012FC67-DB08-411C-9130-BF990CD5110C}"/>
                </a:ext>
              </a:extLst>
            </p:cNvPr>
            <p:cNvSpPr/>
            <p:nvPr/>
          </p:nvSpPr>
          <p:spPr>
            <a:xfrm>
              <a:off x="6689292" y="3043093"/>
              <a:ext cx="92109" cy="30586"/>
            </a:xfrm>
            <a:custGeom>
              <a:avLst/>
              <a:gdLst/>
              <a:ahLst/>
              <a:cxnLst/>
              <a:rect l="l" t="t" r="r" b="b"/>
              <a:pathLst>
                <a:path w="2894" h="961" extrusionOk="0">
                  <a:moveTo>
                    <a:pt x="1164" y="1"/>
                  </a:moveTo>
                  <a:cubicBezTo>
                    <a:pt x="816" y="1"/>
                    <a:pt x="501" y="36"/>
                    <a:pt x="298" y="67"/>
                  </a:cubicBezTo>
                  <a:cubicBezTo>
                    <a:pt x="119" y="91"/>
                    <a:pt x="0" y="246"/>
                    <a:pt x="0" y="401"/>
                  </a:cubicBezTo>
                  <a:lnTo>
                    <a:pt x="0" y="794"/>
                  </a:lnTo>
                  <a:cubicBezTo>
                    <a:pt x="0" y="877"/>
                    <a:pt x="72" y="960"/>
                    <a:pt x="155" y="960"/>
                  </a:cubicBezTo>
                  <a:cubicBezTo>
                    <a:pt x="250" y="960"/>
                    <a:pt x="322" y="877"/>
                    <a:pt x="322" y="794"/>
                  </a:cubicBezTo>
                  <a:lnTo>
                    <a:pt x="322" y="401"/>
                  </a:lnTo>
                  <a:cubicBezTo>
                    <a:pt x="322" y="401"/>
                    <a:pt x="322" y="389"/>
                    <a:pt x="334" y="389"/>
                  </a:cubicBezTo>
                  <a:cubicBezTo>
                    <a:pt x="511" y="361"/>
                    <a:pt x="812" y="318"/>
                    <a:pt x="1157" y="318"/>
                  </a:cubicBezTo>
                  <a:cubicBezTo>
                    <a:pt x="1253" y="318"/>
                    <a:pt x="1352" y="321"/>
                    <a:pt x="1453" y="329"/>
                  </a:cubicBezTo>
                  <a:cubicBezTo>
                    <a:pt x="1989" y="365"/>
                    <a:pt x="2382" y="496"/>
                    <a:pt x="2596" y="734"/>
                  </a:cubicBezTo>
                  <a:cubicBezTo>
                    <a:pt x="2626" y="764"/>
                    <a:pt x="2670" y="779"/>
                    <a:pt x="2715" y="779"/>
                  </a:cubicBezTo>
                  <a:cubicBezTo>
                    <a:pt x="2760" y="779"/>
                    <a:pt x="2804" y="764"/>
                    <a:pt x="2834" y="734"/>
                  </a:cubicBezTo>
                  <a:cubicBezTo>
                    <a:pt x="2894" y="675"/>
                    <a:pt x="2894" y="567"/>
                    <a:pt x="2834" y="508"/>
                  </a:cubicBezTo>
                  <a:cubicBezTo>
                    <a:pt x="2437" y="103"/>
                    <a:pt x="1753" y="1"/>
                    <a:pt x="11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4280;p71">
              <a:extLst>
                <a:ext uri="{FF2B5EF4-FFF2-40B4-BE49-F238E27FC236}">
                  <a16:creationId xmlns:a16="http://schemas.microsoft.com/office/drawing/2014/main" id="{F2D5F2CE-7D38-4C8F-80A1-34161339CD60}"/>
                </a:ext>
              </a:extLst>
            </p:cNvPr>
            <p:cNvSpPr/>
            <p:nvPr/>
          </p:nvSpPr>
          <p:spPr>
            <a:xfrm>
              <a:off x="6630539" y="2993315"/>
              <a:ext cx="208852" cy="273621"/>
            </a:xfrm>
            <a:custGeom>
              <a:avLst/>
              <a:gdLst/>
              <a:ahLst/>
              <a:cxnLst/>
              <a:rect l="l" t="t" r="r" b="b"/>
              <a:pathLst>
                <a:path w="6562" h="8597" extrusionOk="0">
                  <a:moveTo>
                    <a:pt x="5132" y="334"/>
                  </a:moveTo>
                  <a:lnTo>
                    <a:pt x="5132" y="1988"/>
                  </a:lnTo>
                  <a:cubicBezTo>
                    <a:pt x="5132" y="2239"/>
                    <a:pt x="5073" y="2477"/>
                    <a:pt x="4966" y="2703"/>
                  </a:cubicBezTo>
                  <a:cubicBezTo>
                    <a:pt x="4954" y="2727"/>
                    <a:pt x="4954" y="2739"/>
                    <a:pt x="4954" y="2774"/>
                  </a:cubicBezTo>
                  <a:lnTo>
                    <a:pt x="4954" y="3262"/>
                  </a:lnTo>
                  <a:cubicBezTo>
                    <a:pt x="4954" y="3727"/>
                    <a:pt x="4763" y="4155"/>
                    <a:pt x="4430" y="4465"/>
                  </a:cubicBezTo>
                  <a:cubicBezTo>
                    <a:pt x="4108" y="4765"/>
                    <a:pt x="3713" y="4920"/>
                    <a:pt x="3275" y="4920"/>
                  </a:cubicBezTo>
                  <a:cubicBezTo>
                    <a:pt x="3243" y="4920"/>
                    <a:pt x="3212" y="4919"/>
                    <a:pt x="3180" y="4917"/>
                  </a:cubicBezTo>
                  <a:cubicBezTo>
                    <a:pt x="2299" y="4882"/>
                    <a:pt x="1620" y="4120"/>
                    <a:pt x="1620" y="3215"/>
                  </a:cubicBezTo>
                  <a:lnTo>
                    <a:pt x="1620" y="2786"/>
                  </a:lnTo>
                  <a:cubicBezTo>
                    <a:pt x="1620" y="2762"/>
                    <a:pt x="1620" y="2739"/>
                    <a:pt x="1608" y="2715"/>
                  </a:cubicBezTo>
                  <a:cubicBezTo>
                    <a:pt x="1501" y="2489"/>
                    <a:pt x="1441" y="2239"/>
                    <a:pt x="1441" y="2000"/>
                  </a:cubicBezTo>
                  <a:lnTo>
                    <a:pt x="1441" y="1631"/>
                  </a:lnTo>
                  <a:cubicBezTo>
                    <a:pt x="1441" y="917"/>
                    <a:pt x="2025" y="334"/>
                    <a:pt x="2739" y="334"/>
                  </a:cubicBezTo>
                  <a:close/>
                  <a:moveTo>
                    <a:pt x="4204" y="5048"/>
                  </a:moveTo>
                  <a:lnTo>
                    <a:pt x="4204" y="5358"/>
                  </a:lnTo>
                  <a:lnTo>
                    <a:pt x="3287" y="6001"/>
                  </a:lnTo>
                  <a:lnTo>
                    <a:pt x="2358" y="5358"/>
                  </a:lnTo>
                  <a:lnTo>
                    <a:pt x="2358" y="5048"/>
                  </a:lnTo>
                  <a:cubicBezTo>
                    <a:pt x="2596" y="5179"/>
                    <a:pt x="2870" y="5263"/>
                    <a:pt x="3156" y="5275"/>
                  </a:cubicBezTo>
                  <a:lnTo>
                    <a:pt x="3287" y="5275"/>
                  </a:lnTo>
                  <a:cubicBezTo>
                    <a:pt x="3608" y="5275"/>
                    <a:pt x="3930" y="5203"/>
                    <a:pt x="4204" y="5048"/>
                  </a:cubicBezTo>
                  <a:close/>
                  <a:moveTo>
                    <a:pt x="2203" y="5668"/>
                  </a:moveTo>
                  <a:lnTo>
                    <a:pt x="3001" y="6227"/>
                  </a:lnTo>
                  <a:lnTo>
                    <a:pt x="2584" y="6656"/>
                  </a:lnTo>
                  <a:lnTo>
                    <a:pt x="2573" y="6656"/>
                  </a:lnTo>
                  <a:lnTo>
                    <a:pt x="2037" y="5858"/>
                  </a:lnTo>
                  <a:lnTo>
                    <a:pt x="2203" y="5668"/>
                  </a:lnTo>
                  <a:close/>
                  <a:moveTo>
                    <a:pt x="4359" y="5668"/>
                  </a:moveTo>
                  <a:lnTo>
                    <a:pt x="4525" y="5858"/>
                  </a:lnTo>
                  <a:lnTo>
                    <a:pt x="4001" y="6656"/>
                  </a:lnTo>
                  <a:lnTo>
                    <a:pt x="3989" y="6656"/>
                  </a:lnTo>
                  <a:lnTo>
                    <a:pt x="3549" y="6227"/>
                  </a:lnTo>
                  <a:lnTo>
                    <a:pt x="4359" y="5668"/>
                  </a:lnTo>
                  <a:close/>
                  <a:moveTo>
                    <a:pt x="2739" y="0"/>
                  </a:moveTo>
                  <a:cubicBezTo>
                    <a:pt x="1822" y="0"/>
                    <a:pt x="1096" y="738"/>
                    <a:pt x="1096" y="1643"/>
                  </a:cubicBezTo>
                  <a:lnTo>
                    <a:pt x="1096" y="2012"/>
                  </a:lnTo>
                  <a:cubicBezTo>
                    <a:pt x="1096" y="2298"/>
                    <a:pt x="1156" y="2584"/>
                    <a:pt x="1275" y="2846"/>
                  </a:cubicBezTo>
                  <a:lnTo>
                    <a:pt x="1275" y="3239"/>
                  </a:lnTo>
                  <a:cubicBezTo>
                    <a:pt x="1275" y="3870"/>
                    <a:pt x="1561" y="4453"/>
                    <a:pt x="2001" y="4822"/>
                  </a:cubicBezTo>
                  <a:lnTo>
                    <a:pt x="2001" y="5406"/>
                  </a:lnTo>
                  <a:lnTo>
                    <a:pt x="1692" y="5739"/>
                  </a:lnTo>
                  <a:cubicBezTo>
                    <a:pt x="1668" y="5763"/>
                    <a:pt x="1644" y="5822"/>
                    <a:pt x="1644" y="5870"/>
                  </a:cubicBezTo>
                  <a:lnTo>
                    <a:pt x="596" y="6251"/>
                  </a:lnTo>
                  <a:cubicBezTo>
                    <a:pt x="239" y="6394"/>
                    <a:pt x="1" y="6727"/>
                    <a:pt x="1" y="7108"/>
                  </a:cubicBezTo>
                  <a:lnTo>
                    <a:pt x="1" y="8418"/>
                  </a:lnTo>
                  <a:cubicBezTo>
                    <a:pt x="1" y="8501"/>
                    <a:pt x="72" y="8573"/>
                    <a:pt x="156" y="8573"/>
                  </a:cubicBezTo>
                  <a:cubicBezTo>
                    <a:pt x="251" y="8573"/>
                    <a:pt x="322" y="8501"/>
                    <a:pt x="322" y="8418"/>
                  </a:cubicBezTo>
                  <a:lnTo>
                    <a:pt x="322" y="7108"/>
                  </a:lnTo>
                  <a:cubicBezTo>
                    <a:pt x="322" y="6870"/>
                    <a:pt x="477" y="6656"/>
                    <a:pt x="691" y="6584"/>
                  </a:cubicBezTo>
                  <a:lnTo>
                    <a:pt x="1811" y="6179"/>
                  </a:lnTo>
                  <a:lnTo>
                    <a:pt x="2275" y="6882"/>
                  </a:lnTo>
                  <a:cubicBezTo>
                    <a:pt x="2334" y="6965"/>
                    <a:pt x="2418" y="7025"/>
                    <a:pt x="2525" y="7025"/>
                  </a:cubicBezTo>
                  <a:lnTo>
                    <a:pt x="2561" y="7025"/>
                  </a:lnTo>
                  <a:cubicBezTo>
                    <a:pt x="2644" y="7025"/>
                    <a:pt x="2739" y="7001"/>
                    <a:pt x="2811" y="6930"/>
                  </a:cubicBezTo>
                  <a:lnTo>
                    <a:pt x="3096" y="6644"/>
                  </a:lnTo>
                  <a:lnTo>
                    <a:pt x="3096" y="8430"/>
                  </a:lnTo>
                  <a:cubicBezTo>
                    <a:pt x="3096" y="8513"/>
                    <a:pt x="3168" y="8596"/>
                    <a:pt x="3251" y="8596"/>
                  </a:cubicBezTo>
                  <a:cubicBezTo>
                    <a:pt x="3346" y="8596"/>
                    <a:pt x="3418" y="8513"/>
                    <a:pt x="3418" y="8430"/>
                  </a:cubicBezTo>
                  <a:lnTo>
                    <a:pt x="3418" y="6644"/>
                  </a:lnTo>
                  <a:lnTo>
                    <a:pt x="3704" y="6930"/>
                  </a:lnTo>
                  <a:cubicBezTo>
                    <a:pt x="3763" y="6989"/>
                    <a:pt x="3870" y="7025"/>
                    <a:pt x="3954" y="7025"/>
                  </a:cubicBezTo>
                  <a:lnTo>
                    <a:pt x="3989" y="7025"/>
                  </a:lnTo>
                  <a:cubicBezTo>
                    <a:pt x="4085" y="7013"/>
                    <a:pt x="4180" y="6953"/>
                    <a:pt x="4239" y="6882"/>
                  </a:cubicBezTo>
                  <a:lnTo>
                    <a:pt x="4704" y="6179"/>
                  </a:lnTo>
                  <a:lnTo>
                    <a:pt x="5811" y="6584"/>
                  </a:lnTo>
                  <a:cubicBezTo>
                    <a:pt x="6037" y="6656"/>
                    <a:pt x="6192" y="6882"/>
                    <a:pt x="6192" y="7108"/>
                  </a:cubicBezTo>
                  <a:lnTo>
                    <a:pt x="6192" y="8418"/>
                  </a:lnTo>
                  <a:cubicBezTo>
                    <a:pt x="6192" y="8501"/>
                    <a:pt x="6264" y="8573"/>
                    <a:pt x="6347" y="8573"/>
                  </a:cubicBezTo>
                  <a:cubicBezTo>
                    <a:pt x="6442" y="8573"/>
                    <a:pt x="6514" y="8501"/>
                    <a:pt x="6514" y="8418"/>
                  </a:cubicBezTo>
                  <a:lnTo>
                    <a:pt x="6514" y="7108"/>
                  </a:lnTo>
                  <a:cubicBezTo>
                    <a:pt x="6561" y="6703"/>
                    <a:pt x="6323" y="6370"/>
                    <a:pt x="5966" y="6239"/>
                  </a:cubicBezTo>
                  <a:lnTo>
                    <a:pt x="4906" y="5858"/>
                  </a:lnTo>
                  <a:cubicBezTo>
                    <a:pt x="4906" y="5810"/>
                    <a:pt x="4894" y="5763"/>
                    <a:pt x="4859" y="5715"/>
                  </a:cubicBezTo>
                  <a:lnTo>
                    <a:pt x="4549" y="5394"/>
                  </a:lnTo>
                  <a:lnTo>
                    <a:pt x="4549" y="4822"/>
                  </a:lnTo>
                  <a:cubicBezTo>
                    <a:pt x="4585" y="4798"/>
                    <a:pt x="4609" y="4763"/>
                    <a:pt x="4656" y="4739"/>
                  </a:cubicBezTo>
                  <a:cubicBezTo>
                    <a:pt x="5061" y="4370"/>
                    <a:pt x="5275" y="3822"/>
                    <a:pt x="5275" y="3274"/>
                  </a:cubicBezTo>
                  <a:lnTo>
                    <a:pt x="5275" y="2834"/>
                  </a:lnTo>
                  <a:cubicBezTo>
                    <a:pt x="5394" y="2560"/>
                    <a:pt x="5454" y="2286"/>
                    <a:pt x="5454" y="2000"/>
                  </a:cubicBezTo>
                  <a:lnTo>
                    <a:pt x="5454" y="167"/>
                  </a:lnTo>
                  <a:cubicBezTo>
                    <a:pt x="5454" y="83"/>
                    <a:pt x="5382" y="0"/>
                    <a:pt x="5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4281;p71">
              <a:extLst>
                <a:ext uri="{FF2B5EF4-FFF2-40B4-BE49-F238E27FC236}">
                  <a16:creationId xmlns:a16="http://schemas.microsoft.com/office/drawing/2014/main" id="{9C831E6A-88BC-42C9-A30C-5F047F60BD6C}"/>
                </a:ext>
              </a:extLst>
            </p:cNvPr>
            <p:cNvSpPr/>
            <p:nvPr/>
          </p:nvSpPr>
          <p:spPr>
            <a:xfrm>
              <a:off x="6665804" y="3232053"/>
              <a:ext cx="10630" cy="33737"/>
            </a:xfrm>
            <a:custGeom>
              <a:avLst/>
              <a:gdLst/>
              <a:ahLst/>
              <a:cxnLst/>
              <a:rect l="l" t="t" r="r" b="b"/>
              <a:pathLst>
                <a:path w="334" h="1060" extrusionOk="0">
                  <a:moveTo>
                    <a:pt x="167" y="0"/>
                  </a:moveTo>
                  <a:cubicBezTo>
                    <a:pt x="83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83" y="1060"/>
                    <a:pt x="167" y="1060"/>
                  </a:cubicBezTo>
                  <a:cubicBezTo>
                    <a:pt x="262" y="1060"/>
                    <a:pt x="333" y="988"/>
                    <a:pt x="333" y="893"/>
                  </a:cubicBezTo>
                  <a:lnTo>
                    <a:pt x="333" y="167"/>
                  </a:lnTo>
                  <a:cubicBezTo>
                    <a:pt x="333" y="83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14282;p71">
              <a:extLst>
                <a:ext uri="{FF2B5EF4-FFF2-40B4-BE49-F238E27FC236}">
                  <a16:creationId xmlns:a16="http://schemas.microsoft.com/office/drawing/2014/main" id="{35610019-3F9B-409E-A6D8-73CA3604B49D}"/>
                </a:ext>
              </a:extLst>
            </p:cNvPr>
            <p:cNvSpPr/>
            <p:nvPr/>
          </p:nvSpPr>
          <p:spPr>
            <a:xfrm>
              <a:off x="6793877" y="3232053"/>
              <a:ext cx="10248" cy="33737"/>
            </a:xfrm>
            <a:custGeom>
              <a:avLst/>
              <a:gdLst/>
              <a:ahLst/>
              <a:cxnLst/>
              <a:rect l="l" t="t" r="r" b="b"/>
              <a:pathLst>
                <a:path w="322" h="1060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72" y="1060"/>
                    <a:pt x="167" y="1060"/>
                  </a:cubicBezTo>
                  <a:cubicBezTo>
                    <a:pt x="250" y="1060"/>
                    <a:pt x="322" y="988"/>
                    <a:pt x="322" y="893"/>
                  </a:cubicBezTo>
                  <a:lnTo>
                    <a:pt x="322" y="167"/>
                  </a:lnTo>
                  <a:cubicBezTo>
                    <a:pt x="322" y="83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14283;p71">
              <a:extLst>
                <a:ext uri="{FF2B5EF4-FFF2-40B4-BE49-F238E27FC236}">
                  <a16:creationId xmlns:a16="http://schemas.microsoft.com/office/drawing/2014/main" id="{309F945B-CB4E-4AF3-88B3-164D4D2720FE}"/>
                </a:ext>
              </a:extLst>
            </p:cNvPr>
            <p:cNvSpPr/>
            <p:nvPr/>
          </p:nvSpPr>
          <p:spPr>
            <a:xfrm>
              <a:off x="6828347" y="2952766"/>
              <a:ext cx="173969" cy="181162"/>
            </a:xfrm>
            <a:custGeom>
              <a:avLst/>
              <a:gdLst/>
              <a:ahLst/>
              <a:cxnLst/>
              <a:rect l="l" t="t" r="r" b="b"/>
              <a:pathLst>
                <a:path w="5466" h="5692" extrusionOk="0">
                  <a:moveTo>
                    <a:pt x="3847" y="0"/>
                  </a:moveTo>
                  <a:cubicBezTo>
                    <a:pt x="3751" y="0"/>
                    <a:pt x="3680" y="72"/>
                    <a:pt x="3680" y="167"/>
                  </a:cubicBezTo>
                  <a:cubicBezTo>
                    <a:pt x="3680" y="250"/>
                    <a:pt x="3751" y="322"/>
                    <a:pt x="3847" y="322"/>
                  </a:cubicBezTo>
                  <a:lnTo>
                    <a:pt x="4751" y="322"/>
                  </a:lnTo>
                  <a:cubicBezTo>
                    <a:pt x="4954" y="322"/>
                    <a:pt x="5121" y="488"/>
                    <a:pt x="5121" y="703"/>
                  </a:cubicBezTo>
                  <a:lnTo>
                    <a:pt x="5121" y="3643"/>
                  </a:lnTo>
                  <a:cubicBezTo>
                    <a:pt x="5121" y="3858"/>
                    <a:pt x="4954" y="4013"/>
                    <a:pt x="4751" y="4013"/>
                  </a:cubicBezTo>
                  <a:lnTo>
                    <a:pt x="2918" y="4013"/>
                  </a:lnTo>
                  <a:cubicBezTo>
                    <a:pt x="2894" y="4013"/>
                    <a:pt x="2846" y="4036"/>
                    <a:pt x="2811" y="4048"/>
                  </a:cubicBezTo>
                  <a:lnTo>
                    <a:pt x="1180" y="5239"/>
                  </a:lnTo>
                  <a:lnTo>
                    <a:pt x="1180" y="5239"/>
                  </a:lnTo>
                  <a:lnTo>
                    <a:pt x="1430" y="4227"/>
                  </a:lnTo>
                  <a:cubicBezTo>
                    <a:pt x="1442" y="4179"/>
                    <a:pt x="1430" y="4120"/>
                    <a:pt x="1406" y="4072"/>
                  </a:cubicBezTo>
                  <a:cubicBezTo>
                    <a:pt x="1370" y="4036"/>
                    <a:pt x="1311" y="4013"/>
                    <a:pt x="1263" y="4013"/>
                  </a:cubicBezTo>
                  <a:lnTo>
                    <a:pt x="715" y="4013"/>
                  </a:lnTo>
                  <a:cubicBezTo>
                    <a:pt x="513" y="4013"/>
                    <a:pt x="346" y="3858"/>
                    <a:pt x="346" y="3643"/>
                  </a:cubicBezTo>
                  <a:lnTo>
                    <a:pt x="346" y="715"/>
                  </a:lnTo>
                  <a:cubicBezTo>
                    <a:pt x="346" y="500"/>
                    <a:pt x="513" y="345"/>
                    <a:pt x="715" y="345"/>
                  </a:cubicBezTo>
                  <a:lnTo>
                    <a:pt x="1620" y="345"/>
                  </a:lnTo>
                  <a:cubicBezTo>
                    <a:pt x="1715" y="345"/>
                    <a:pt x="1787" y="262"/>
                    <a:pt x="1787" y="179"/>
                  </a:cubicBezTo>
                  <a:cubicBezTo>
                    <a:pt x="1787" y="84"/>
                    <a:pt x="1715" y="12"/>
                    <a:pt x="1620" y="12"/>
                  </a:cubicBezTo>
                  <a:lnTo>
                    <a:pt x="715" y="12"/>
                  </a:lnTo>
                  <a:cubicBezTo>
                    <a:pt x="310" y="12"/>
                    <a:pt x="1" y="345"/>
                    <a:pt x="1" y="726"/>
                  </a:cubicBezTo>
                  <a:lnTo>
                    <a:pt x="1" y="3643"/>
                  </a:lnTo>
                  <a:cubicBezTo>
                    <a:pt x="1" y="4048"/>
                    <a:pt x="334" y="4358"/>
                    <a:pt x="715" y="4358"/>
                  </a:cubicBezTo>
                  <a:lnTo>
                    <a:pt x="1049" y="4358"/>
                  </a:lnTo>
                  <a:lnTo>
                    <a:pt x="787" y="5370"/>
                  </a:lnTo>
                  <a:cubicBezTo>
                    <a:pt x="763" y="5477"/>
                    <a:pt x="811" y="5596"/>
                    <a:pt x="894" y="5656"/>
                  </a:cubicBezTo>
                  <a:cubicBezTo>
                    <a:pt x="941" y="5679"/>
                    <a:pt x="989" y="5691"/>
                    <a:pt x="1049" y="5691"/>
                  </a:cubicBezTo>
                  <a:cubicBezTo>
                    <a:pt x="1108" y="5691"/>
                    <a:pt x="1144" y="5679"/>
                    <a:pt x="1192" y="5656"/>
                  </a:cubicBezTo>
                  <a:lnTo>
                    <a:pt x="2954" y="4370"/>
                  </a:lnTo>
                  <a:lnTo>
                    <a:pt x="4716" y="4370"/>
                  </a:lnTo>
                  <a:cubicBezTo>
                    <a:pt x="5121" y="4370"/>
                    <a:pt x="5430" y="4048"/>
                    <a:pt x="5430" y="3655"/>
                  </a:cubicBezTo>
                  <a:lnTo>
                    <a:pt x="5430" y="726"/>
                  </a:lnTo>
                  <a:cubicBezTo>
                    <a:pt x="5466" y="322"/>
                    <a:pt x="5132" y="0"/>
                    <a:pt x="4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14284;p71">
              <a:extLst>
                <a:ext uri="{FF2B5EF4-FFF2-40B4-BE49-F238E27FC236}">
                  <a16:creationId xmlns:a16="http://schemas.microsoft.com/office/drawing/2014/main" id="{87AA3C55-6A2F-4082-9F7C-D384E6D69342}"/>
                </a:ext>
              </a:extLst>
            </p:cNvPr>
            <p:cNvSpPr/>
            <p:nvPr/>
          </p:nvSpPr>
          <p:spPr>
            <a:xfrm>
              <a:off x="6898463" y="2917502"/>
              <a:ext cx="34151" cy="104999"/>
            </a:xfrm>
            <a:custGeom>
              <a:avLst/>
              <a:gdLst/>
              <a:ahLst/>
              <a:cxnLst/>
              <a:rect l="l" t="t" r="r" b="b"/>
              <a:pathLst>
                <a:path w="1073" h="3299" extrusionOk="0">
                  <a:moveTo>
                    <a:pt x="715" y="346"/>
                  </a:moveTo>
                  <a:lnTo>
                    <a:pt x="548" y="2930"/>
                  </a:lnTo>
                  <a:lnTo>
                    <a:pt x="513" y="2930"/>
                  </a:lnTo>
                  <a:lnTo>
                    <a:pt x="346" y="346"/>
                  </a:lnTo>
                  <a:close/>
                  <a:moveTo>
                    <a:pt x="167" y="1"/>
                  </a:moveTo>
                  <a:cubicBezTo>
                    <a:pt x="120" y="1"/>
                    <a:pt x="72" y="25"/>
                    <a:pt x="48" y="60"/>
                  </a:cubicBezTo>
                  <a:cubicBezTo>
                    <a:pt x="12" y="96"/>
                    <a:pt x="1" y="144"/>
                    <a:pt x="1" y="203"/>
                  </a:cubicBezTo>
                  <a:lnTo>
                    <a:pt x="179" y="3132"/>
                  </a:lnTo>
                  <a:cubicBezTo>
                    <a:pt x="179" y="3216"/>
                    <a:pt x="251" y="3299"/>
                    <a:pt x="346" y="3299"/>
                  </a:cubicBezTo>
                  <a:lnTo>
                    <a:pt x="715" y="3299"/>
                  </a:lnTo>
                  <a:cubicBezTo>
                    <a:pt x="798" y="3299"/>
                    <a:pt x="882" y="3216"/>
                    <a:pt x="882" y="3132"/>
                  </a:cubicBezTo>
                  <a:lnTo>
                    <a:pt x="1060" y="203"/>
                  </a:lnTo>
                  <a:cubicBezTo>
                    <a:pt x="1072" y="144"/>
                    <a:pt x="1048" y="96"/>
                    <a:pt x="1013" y="60"/>
                  </a:cubicBezTo>
                  <a:cubicBezTo>
                    <a:pt x="989" y="37"/>
                    <a:pt x="941" y="1"/>
                    <a:pt x="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14285;p71">
              <a:extLst>
                <a:ext uri="{FF2B5EF4-FFF2-40B4-BE49-F238E27FC236}">
                  <a16:creationId xmlns:a16="http://schemas.microsoft.com/office/drawing/2014/main" id="{C13287CA-D8F8-4BE6-AF23-8564365EEC25}"/>
                </a:ext>
              </a:extLst>
            </p:cNvPr>
            <p:cNvSpPr/>
            <p:nvPr/>
          </p:nvSpPr>
          <p:spPr>
            <a:xfrm>
              <a:off x="6898081" y="3028548"/>
              <a:ext cx="34151" cy="34119"/>
            </a:xfrm>
            <a:custGeom>
              <a:avLst/>
              <a:gdLst/>
              <a:ahLst/>
              <a:cxnLst/>
              <a:rect l="l" t="t" r="r" b="b"/>
              <a:pathLst>
                <a:path w="1073" h="1072" extrusionOk="0">
                  <a:moveTo>
                    <a:pt x="536" y="346"/>
                  </a:moveTo>
                  <a:cubicBezTo>
                    <a:pt x="644" y="346"/>
                    <a:pt x="727" y="429"/>
                    <a:pt x="727" y="536"/>
                  </a:cubicBezTo>
                  <a:cubicBezTo>
                    <a:pt x="727" y="631"/>
                    <a:pt x="655" y="727"/>
                    <a:pt x="536" y="727"/>
                  </a:cubicBezTo>
                  <a:cubicBezTo>
                    <a:pt x="429" y="727"/>
                    <a:pt x="346" y="631"/>
                    <a:pt x="346" y="536"/>
                  </a:cubicBezTo>
                  <a:cubicBezTo>
                    <a:pt x="346" y="429"/>
                    <a:pt x="429" y="346"/>
                    <a:pt x="536" y="346"/>
                  </a:cubicBezTo>
                  <a:close/>
                  <a:moveTo>
                    <a:pt x="536" y="0"/>
                  </a:moveTo>
                  <a:cubicBezTo>
                    <a:pt x="239" y="0"/>
                    <a:pt x="1" y="239"/>
                    <a:pt x="1" y="536"/>
                  </a:cubicBezTo>
                  <a:cubicBezTo>
                    <a:pt x="1" y="834"/>
                    <a:pt x="239" y="1072"/>
                    <a:pt x="536" y="1072"/>
                  </a:cubicBezTo>
                  <a:cubicBezTo>
                    <a:pt x="834" y="1072"/>
                    <a:pt x="1072" y="834"/>
                    <a:pt x="1072" y="536"/>
                  </a:cubicBezTo>
                  <a:cubicBezTo>
                    <a:pt x="1072" y="239"/>
                    <a:pt x="834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678C187-AFB6-4A70-B165-D112F65D268E}"/>
              </a:ext>
            </a:extLst>
          </p:cNvPr>
          <p:cNvSpPr/>
          <p:nvPr/>
        </p:nvSpPr>
        <p:spPr>
          <a:xfrm>
            <a:off x="9162288" y="3553160"/>
            <a:ext cx="2821732" cy="2169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мастер-классы с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участием лучших учителей республики, победителей конкурсов профессионального мастерства</a:t>
            </a:r>
            <a:endParaRPr lang="ru-RU" sz="2000" dirty="0">
              <a:latin typeface="Montserrat" panose="00000500000000000000" pitchFamily="2" charset="-52"/>
            </a:endParaRPr>
          </a:p>
          <a:p>
            <a:pPr algn="ctr"/>
            <a:endParaRPr lang="ru-RU" dirty="0"/>
          </a:p>
        </p:txBody>
      </p:sp>
      <p:grpSp>
        <p:nvGrpSpPr>
          <p:cNvPr id="48" name="Google Shape;14493;p71">
            <a:extLst>
              <a:ext uri="{FF2B5EF4-FFF2-40B4-BE49-F238E27FC236}">
                <a16:creationId xmlns:a16="http://schemas.microsoft.com/office/drawing/2014/main" id="{B40B4139-EADE-4CD6-A162-1089A25BD24B}"/>
              </a:ext>
            </a:extLst>
          </p:cNvPr>
          <p:cNvGrpSpPr/>
          <p:nvPr/>
        </p:nvGrpSpPr>
        <p:grpSpPr>
          <a:xfrm>
            <a:off x="10423857" y="2633002"/>
            <a:ext cx="461329" cy="461372"/>
            <a:chOff x="4890434" y="4287389"/>
            <a:chExt cx="345997" cy="346029"/>
          </a:xfrm>
          <a:solidFill>
            <a:srgbClr val="2168EE"/>
          </a:solidFill>
        </p:grpSpPr>
        <p:sp>
          <p:nvSpPr>
            <p:cNvPr id="49" name="Google Shape;14494;p71">
              <a:extLst>
                <a:ext uri="{FF2B5EF4-FFF2-40B4-BE49-F238E27FC236}">
                  <a16:creationId xmlns:a16="http://schemas.microsoft.com/office/drawing/2014/main" id="{A6F1BE03-8B5D-4939-9F31-6EDE3FD35160}"/>
                </a:ext>
              </a:extLst>
            </p:cNvPr>
            <p:cNvSpPr/>
            <p:nvPr/>
          </p:nvSpPr>
          <p:spPr>
            <a:xfrm>
              <a:off x="5111349" y="4400695"/>
              <a:ext cx="54998" cy="54998"/>
            </a:xfrm>
            <a:custGeom>
              <a:avLst/>
              <a:gdLst/>
              <a:ahLst/>
              <a:cxnLst/>
              <a:rect l="l" t="t" r="r" b="b"/>
              <a:pathLst>
                <a:path w="1728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46" y="1144"/>
                    <a:pt x="346" y="870"/>
                  </a:cubicBezTo>
                  <a:cubicBezTo>
                    <a:pt x="346" y="584"/>
                    <a:pt x="584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27" y="1346"/>
                    <a:pt x="1727" y="870"/>
                  </a:cubicBezTo>
                  <a:cubicBezTo>
                    <a:pt x="1727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14495;p71">
              <a:extLst>
                <a:ext uri="{FF2B5EF4-FFF2-40B4-BE49-F238E27FC236}">
                  <a16:creationId xmlns:a16="http://schemas.microsoft.com/office/drawing/2014/main" id="{9CBAEFC9-BD5A-4750-A20D-979F339AE10A}"/>
                </a:ext>
              </a:extLst>
            </p:cNvPr>
            <p:cNvSpPr/>
            <p:nvPr/>
          </p:nvSpPr>
          <p:spPr>
            <a:xfrm>
              <a:off x="5113640" y="4466642"/>
              <a:ext cx="70498" cy="51179"/>
            </a:xfrm>
            <a:custGeom>
              <a:avLst/>
              <a:gdLst/>
              <a:ahLst/>
              <a:cxnLst/>
              <a:rect l="l" t="t" r="r" b="b"/>
              <a:pathLst>
                <a:path w="2215" h="1608" extrusionOk="0">
                  <a:moveTo>
                    <a:pt x="786" y="1"/>
                  </a:moveTo>
                  <a:cubicBezTo>
                    <a:pt x="548" y="1"/>
                    <a:pt x="333" y="60"/>
                    <a:pt x="119" y="167"/>
                  </a:cubicBezTo>
                  <a:cubicBezTo>
                    <a:pt x="36" y="203"/>
                    <a:pt x="0" y="310"/>
                    <a:pt x="48" y="405"/>
                  </a:cubicBezTo>
                  <a:cubicBezTo>
                    <a:pt x="73" y="463"/>
                    <a:pt x="132" y="498"/>
                    <a:pt x="198" y="498"/>
                  </a:cubicBezTo>
                  <a:cubicBezTo>
                    <a:pt x="226" y="498"/>
                    <a:pt x="257" y="491"/>
                    <a:pt x="286" y="477"/>
                  </a:cubicBezTo>
                  <a:cubicBezTo>
                    <a:pt x="429" y="382"/>
                    <a:pt x="607" y="346"/>
                    <a:pt x="786" y="346"/>
                  </a:cubicBezTo>
                  <a:cubicBezTo>
                    <a:pt x="1322" y="346"/>
                    <a:pt x="1774" y="727"/>
                    <a:pt x="1857" y="1251"/>
                  </a:cubicBezTo>
                  <a:lnTo>
                    <a:pt x="786" y="1251"/>
                  </a:lnTo>
                  <a:cubicBezTo>
                    <a:pt x="703" y="1251"/>
                    <a:pt x="607" y="1322"/>
                    <a:pt x="607" y="1429"/>
                  </a:cubicBezTo>
                  <a:cubicBezTo>
                    <a:pt x="607" y="1513"/>
                    <a:pt x="679" y="1608"/>
                    <a:pt x="786" y="1608"/>
                  </a:cubicBezTo>
                  <a:lnTo>
                    <a:pt x="2036" y="1608"/>
                  </a:lnTo>
                  <a:cubicBezTo>
                    <a:pt x="2131" y="1608"/>
                    <a:pt x="2215" y="1536"/>
                    <a:pt x="2215" y="1429"/>
                  </a:cubicBezTo>
                  <a:cubicBezTo>
                    <a:pt x="2215" y="643"/>
                    <a:pt x="1572" y="1"/>
                    <a:pt x="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14496;p71">
              <a:extLst>
                <a:ext uri="{FF2B5EF4-FFF2-40B4-BE49-F238E27FC236}">
                  <a16:creationId xmlns:a16="http://schemas.microsoft.com/office/drawing/2014/main" id="{1D564BF0-9D42-4171-8AD6-3ABF6225B50B}"/>
                </a:ext>
              </a:extLst>
            </p:cNvPr>
            <p:cNvSpPr/>
            <p:nvPr/>
          </p:nvSpPr>
          <p:spPr>
            <a:xfrm>
              <a:off x="4943490" y="4467023"/>
              <a:ext cx="70880" cy="51179"/>
            </a:xfrm>
            <a:custGeom>
              <a:avLst/>
              <a:gdLst/>
              <a:ahLst/>
              <a:cxnLst/>
              <a:rect l="l" t="t" r="r" b="b"/>
              <a:pathLst>
                <a:path w="2227" h="1608" extrusionOk="0">
                  <a:moveTo>
                    <a:pt x="1429" y="0"/>
                  </a:moveTo>
                  <a:cubicBezTo>
                    <a:pt x="643" y="0"/>
                    <a:pt x="0" y="643"/>
                    <a:pt x="0" y="1429"/>
                  </a:cubicBezTo>
                  <a:cubicBezTo>
                    <a:pt x="0" y="1524"/>
                    <a:pt x="84" y="1608"/>
                    <a:pt x="179" y="1608"/>
                  </a:cubicBezTo>
                  <a:lnTo>
                    <a:pt x="1453" y="1608"/>
                  </a:lnTo>
                  <a:cubicBezTo>
                    <a:pt x="1536" y="1608"/>
                    <a:pt x="1631" y="1536"/>
                    <a:pt x="1631" y="1429"/>
                  </a:cubicBezTo>
                  <a:cubicBezTo>
                    <a:pt x="1608" y="1322"/>
                    <a:pt x="1536" y="1251"/>
                    <a:pt x="1453" y="1251"/>
                  </a:cubicBezTo>
                  <a:lnTo>
                    <a:pt x="357" y="1251"/>
                  </a:lnTo>
                  <a:cubicBezTo>
                    <a:pt x="453" y="727"/>
                    <a:pt x="893" y="346"/>
                    <a:pt x="1429" y="346"/>
                  </a:cubicBezTo>
                  <a:cubicBezTo>
                    <a:pt x="1608" y="346"/>
                    <a:pt x="1786" y="393"/>
                    <a:pt x="1941" y="477"/>
                  </a:cubicBezTo>
                  <a:cubicBezTo>
                    <a:pt x="1966" y="491"/>
                    <a:pt x="1994" y="498"/>
                    <a:pt x="2022" y="498"/>
                  </a:cubicBezTo>
                  <a:cubicBezTo>
                    <a:pt x="2084" y="498"/>
                    <a:pt x="2146" y="463"/>
                    <a:pt x="2179" y="405"/>
                  </a:cubicBezTo>
                  <a:cubicBezTo>
                    <a:pt x="2227" y="310"/>
                    <a:pt x="2191" y="215"/>
                    <a:pt x="2108" y="167"/>
                  </a:cubicBezTo>
                  <a:cubicBezTo>
                    <a:pt x="1893" y="60"/>
                    <a:pt x="1667" y="0"/>
                    <a:pt x="1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14497;p71">
              <a:extLst>
                <a:ext uri="{FF2B5EF4-FFF2-40B4-BE49-F238E27FC236}">
                  <a16:creationId xmlns:a16="http://schemas.microsoft.com/office/drawing/2014/main" id="{851284C7-8626-4ED0-AF85-3CE1011A8CD7}"/>
                </a:ext>
              </a:extLst>
            </p:cNvPr>
            <p:cNvSpPr/>
            <p:nvPr/>
          </p:nvSpPr>
          <p:spPr>
            <a:xfrm>
              <a:off x="4961282" y="4400695"/>
              <a:ext cx="54616" cy="54998"/>
            </a:xfrm>
            <a:custGeom>
              <a:avLst/>
              <a:gdLst/>
              <a:ahLst/>
              <a:cxnLst/>
              <a:rect l="l" t="t" r="r" b="b"/>
              <a:pathLst>
                <a:path w="1716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34" y="1144"/>
                    <a:pt x="334" y="870"/>
                  </a:cubicBezTo>
                  <a:cubicBezTo>
                    <a:pt x="358" y="584"/>
                    <a:pt x="572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15" y="1346"/>
                    <a:pt x="1715" y="870"/>
                  </a:cubicBezTo>
                  <a:cubicBezTo>
                    <a:pt x="1715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14498;p71">
              <a:extLst>
                <a:ext uri="{FF2B5EF4-FFF2-40B4-BE49-F238E27FC236}">
                  <a16:creationId xmlns:a16="http://schemas.microsoft.com/office/drawing/2014/main" id="{E9416686-BC28-424A-92D5-D0484E8AEDE1}"/>
                </a:ext>
              </a:extLst>
            </p:cNvPr>
            <p:cNvSpPr/>
            <p:nvPr/>
          </p:nvSpPr>
          <p:spPr>
            <a:xfrm>
              <a:off x="5028374" y="4386691"/>
              <a:ext cx="71262" cy="70880"/>
            </a:xfrm>
            <a:custGeom>
              <a:avLst/>
              <a:gdLst/>
              <a:ahLst/>
              <a:cxnLst/>
              <a:rect l="l" t="t" r="r" b="b"/>
              <a:pathLst>
                <a:path w="2239" h="2227" extrusionOk="0">
                  <a:moveTo>
                    <a:pt x="1119" y="358"/>
                  </a:moveTo>
                  <a:cubicBezTo>
                    <a:pt x="1536" y="358"/>
                    <a:pt x="1893" y="691"/>
                    <a:pt x="1893" y="1131"/>
                  </a:cubicBezTo>
                  <a:cubicBezTo>
                    <a:pt x="1893" y="1548"/>
                    <a:pt x="1548" y="1905"/>
                    <a:pt x="1119" y="1905"/>
                  </a:cubicBezTo>
                  <a:cubicBezTo>
                    <a:pt x="703" y="1905"/>
                    <a:pt x="345" y="1560"/>
                    <a:pt x="345" y="1131"/>
                  </a:cubicBezTo>
                  <a:cubicBezTo>
                    <a:pt x="345" y="691"/>
                    <a:pt x="679" y="358"/>
                    <a:pt x="1119" y="358"/>
                  </a:cubicBezTo>
                  <a:close/>
                  <a:moveTo>
                    <a:pt x="1119" y="0"/>
                  </a:moveTo>
                  <a:cubicBezTo>
                    <a:pt x="512" y="0"/>
                    <a:pt x="0" y="500"/>
                    <a:pt x="0" y="1108"/>
                  </a:cubicBezTo>
                  <a:cubicBezTo>
                    <a:pt x="0" y="1739"/>
                    <a:pt x="512" y="2227"/>
                    <a:pt x="1119" y="2227"/>
                  </a:cubicBezTo>
                  <a:cubicBezTo>
                    <a:pt x="1727" y="2227"/>
                    <a:pt x="2239" y="1727"/>
                    <a:pt x="2239" y="1108"/>
                  </a:cubicBezTo>
                  <a:cubicBezTo>
                    <a:pt x="2239" y="500"/>
                    <a:pt x="1727" y="0"/>
                    <a:pt x="1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14499;p71">
              <a:extLst>
                <a:ext uri="{FF2B5EF4-FFF2-40B4-BE49-F238E27FC236}">
                  <a16:creationId xmlns:a16="http://schemas.microsoft.com/office/drawing/2014/main" id="{EE1C20C0-BE10-4541-A207-460EF8FA236A}"/>
                </a:ext>
              </a:extLst>
            </p:cNvPr>
            <p:cNvSpPr/>
            <p:nvPr/>
          </p:nvSpPr>
          <p:spPr>
            <a:xfrm>
              <a:off x="5004122" y="4468901"/>
              <a:ext cx="120149" cy="65596"/>
            </a:xfrm>
            <a:custGeom>
              <a:avLst/>
              <a:gdLst/>
              <a:ahLst/>
              <a:cxnLst/>
              <a:rect l="l" t="t" r="r" b="b"/>
              <a:pathLst>
                <a:path w="3775" h="2061" extrusionOk="0">
                  <a:moveTo>
                    <a:pt x="1881" y="346"/>
                  </a:moveTo>
                  <a:cubicBezTo>
                    <a:pt x="2667" y="346"/>
                    <a:pt x="3322" y="942"/>
                    <a:pt x="3393" y="1704"/>
                  </a:cubicBezTo>
                  <a:lnTo>
                    <a:pt x="357" y="1704"/>
                  </a:lnTo>
                  <a:cubicBezTo>
                    <a:pt x="453" y="942"/>
                    <a:pt x="1096" y="346"/>
                    <a:pt x="1881" y="346"/>
                  </a:cubicBezTo>
                  <a:close/>
                  <a:moveTo>
                    <a:pt x="1881" y="1"/>
                  </a:moveTo>
                  <a:cubicBezTo>
                    <a:pt x="834" y="1"/>
                    <a:pt x="0" y="846"/>
                    <a:pt x="0" y="1882"/>
                  </a:cubicBezTo>
                  <a:cubicBezTo>
                    <a:pt x="0" y="1966"/>
                    <a:pt x="84" y="2061"/>
                    <a:pt x="179" y="2061"/>
                  </a:cubicBezTo>
                  <a:lnTo>
                    <a:pt x="3596" y="2061"/>
                  </a:lnTo>
                  <a:cubicBezTo>
                    <a:pt x="3679" y="2061"/>
                    <a:pt x="3774" y="1977"/>
                    <a:pt x="3774" y="1882"/>
                  </a:cubicBezTo>
                  <a:cubicBezTo>
                    <a:pt x="3751" y="834"/>
                    <a:pt x="2905" y="1"/>
                    <a:pt x="1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14500;p71">
              <a:extLst>
                <a:ext uri="{FF2B5EF4-FFF2-40B4-BE49-F238E27FC236}">
                  <a16:creationId xmlns:a16="http://schemas.microsoft.com/office/drawing/2014/main" id="{D37D99AA-CD88-4420-880E-887865DE1036}"/>
                </a:ext>
              </a:extLst>
            </p:cNvPr>
            <p:cNvSpPr/>
            <p:nvPr/>
          </p:nvSpPr>
          <p:spPr>
            <a:xfrm>
              <a:off x="4890434" y="4287389"/>
              <a:ext cx="345997" cy="346029"/>
            </a:xfrm>
            <a:custGeom>
              <a:avLst/>
              <a:gdLst/>
              <a:ahLst/>
              <a:cxnLst/>
              <a:rect l="l" t="t" r="r" b="b"/>
              <a:pathLst>
                <a:path w="10871" h="10872" extrusionOk="0">
                  <a:moveTo>
                    <a:pt x="5608" y="953"/>
                  </a:moveTo>
                  <a:cubicBezTo>
                    <a:pt x="7954" y="1049"/>
                    <a:pt x="9823" y="2918"/>
                    <a:pt x="9918" y="5252"/>
                  </a:cubicBezTo>
                  <a:lnTo>
                    <a:pt x="9502" y="5252"/>
                  </a:lnTo>
                  <a:cubicBezTo>
                    <a:pt x="9406" y="5252"/>
                    <a:pt x="9323" y="5335"/>
                    <a:pt x="9323" y="5442"/>
                  </a:cubicBezTo>
                  <a:cubicBezTo>
                    <a:pt x="9323" y="5525"/>
                    <a:pt x="9394" y="5621"/>
                    <a:pt x="9502" y="5621"/>
                  </a:cubicBezTo>
                  <a:lnTo>
                    <a:pt x="9918" y="5621"/>
                  </a:lnTo>
                  <a:cubicBezTo>
                    <a:pt x="9847" y="7954"/>
                    <a:pt x="7954" y="9824"/>
                    <a:pt x="5608" y="9919"/>
                  </a:cubicBezTo>
                  <a:lnTo>
                    <a:pt x="5608" y="9502"/>
                  </a:lnTo>
                  <a:cubicBezTo>
                    <a:pt x="5608" y="9407"/>
                    <a:pt x="5537" y="9323"/>
                    <a:pt x="5430" y="9323"/>
                  </a:cubicBezTo>
                  <a:cubicBezTo>
                    <a:pt x="5346" y="9323"/>
                    <a:pt x="5251" y="9395"/>
                    <a:pt x="5251" y="9502"/>
                  </a:cubicBezTo>
                  <a:lnTo>
                    <a:pt x="5251" y="9919"/>
                  </a:lnTo>
                  <a:cubicBezTo>
                    <a:pt x="2917" y="9824"/>
                    <a:pt x="1048" y="7954"/>
                    <a:pt x="953" y="5621"/>
                  </a:cubicBezTo>
                  <a:lnTo>
                    <a:pt x="1370" y="5621"/>
                  </a:lnTo>
                  <a:cubicBezTo>
                    <a:pt x="1465" y="5621"/>
                    <a:pt x="1548" y="5537"/>
                    <a:pt x="1548" y="5442"/>
                  </a:cubicBezTo>
                  <a:cubicBezTo>
                    <a:pt x="1548" y="5347"/>
                    <a:pt x="1477" y="5252"/>
                    <a:pt x="1370" y="5252"/>
                  </a:cubicBezTo>
                  <a:lnTo>
                    <a:pt x="953" y="5252"/>
                  </a:lnTo>
                  <a:cubicBezTo>
                    <a:pt x="1048" y="2918"/>
                    <a:pt x="2917" y="1049"/>
                    <a:pt x="5251" y="953"/>
                  </a:cubicBezTo>
                  <a:lnTo>
                    <a:pt x="5251" y="1370"/>
                  </a:lnTo>
                  <a:cubicBezTo>
                    <a:pt x="5251" y="1465"/>
                    <a:pt x="5334" y="1549"/>
                    <a:pt x="5430" y="1549"/>
                  </a:cubicBezTo>
                  <a:cubicBezTo>
                    <a:pt x="5525" y="1549"/>
                    <a:pt x="5608" y="1477"/>
                    <a:pt x="5608" y="1370"/>
                  </a:cubicBezTo>
                  <a:lnTo>
                    <a:pt x="5608" y="953"/>
                  </a:lnTo>
                  <a:close/>
                  <a:moveTo>
                    <a:pt x="5441" y="1"/>
                  </a:moveTo>
                  <a:cubicBezTo>
                    <a:pt x="5346" y="1"/>
                    <a:pt x="5263" y="84"/>
                    <a:pt x="5263" y="179"/>
                  </a:cubicBezTo>
                  <a:lnTo>
                    <a:pt x="5263" y="596"/>
                  </a:lnTo>
                  <a:cubicBezTo>
                    <a:pt x="2727" y="691"/>
                    <a:pt x="691" y="2727"/>
                    <a:pt x="596" y="5263"/>
                  </a:cubicBezTo>
                  <a:lnTo>
                    <a:pt x="179" y="5263"/>
                  </a:lnTo>
                  <a:cubicBezTo>
                    <a:pt x="96" y="5263"/>
                    <a:pt x="0" y="5335"/>
                    <a:pt x="0" y="5442"/>
                  </a:cubicBezTo>
                  <a:cubicBezTo>
                    <a:pt x="0" y="5525"/>
                    <a:pt x="84" y="5621"/>
                    <a:pt x="179" y="5621"/>
                  </a:cubicBezTo>
                  <a:lnTo>
                    <a:pt x="596" y="5621"/>
                  </a:lnTo>
                  <a:cubicBezTo>
                    <a:pt x="691" y="8145"/>
                    <a:pt x="2727" y="10181"/>
                    <a:pt x="5263" y="10276"/>
                  </a:cubicBezTo>
                  <a:lnTo>
                    <a:pt x="5263" y="10693"/>
                  </a:lnTo>
                  <a:cubicBezTo>
                    <a:pt x="5263" y="10776"/>
                    <a:pt x="5334" y="10871"/>
                    <a:pt x="5441" y="10871"/>
                  </a:cubicBezTo>
                  <a:cubicBezTo>
                    <a:pt x="5525" y="10871"/>
                    <a:pt x="5620" y="10800"/>
                    <a:pt x="5620" y="10693"/>
                  </a:cubicBezTo>
                  <a:lnTo>
                    <a:pt x="5620" y="10276"/>
                  </a:lnTo>
                  <a:cubicBezTo>
                    <a:pt x="8144" y="10181"/>
                    <a:pt x="10180" y="8145"/>
                    <a:pt x="10275" y="5621"/>
                  </a:cubicBezTo>
                  <a:lnTo>
                    <a:pt x="10692" y="5621"/>
                  </a:lnTo>
                  <a:cubicBezTo>
                    <a:pt x="10775" y="5621"/>
                    <a:pt x="10871" y="5537"/>
                    <a:pt x="10871" y="5442"/>
                  </a:cubicBezTo>
                  <a:cubicBezTo>
                    <a:pt x="10871" y="5347"/>
                    <a:pt x="10799" y="5263"/>
                    <a:pt x="10692" y="5263"/>
                  </a:cubicBezTo>
                  <a:lnTo>
                    <a:pt x="10275" y="5263"/>
                  </a:lnTo>
                  <a:cubicBezTo>
                    <a:pt x="10180" y="2727"/>
                    <a:pt x="8144" y="691"/>
                    <a:pt x="5620" y="596"/>
                  </a:cubicBezTo>
                  <a:lnTo>
                    <a:pt x="5620" y="179"/>
                  </a:lnTo>
                  <a:cubicBezTo>
                    <a:pt x="5620" y="96"/>
                    <a:pt x="5537" y="1"/>
                    <a:pt x="5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8752" y="334032"/>
            <a:ext cx="876411" cy="883206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5061" y="255108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84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8594" y="0"/>
            <a:ext cx="12815964" cy="639431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1340"/>
          <a:stretch/>
        </p:blipFill>
        <p:spPr>
          <a:xfrm>
            <a:off x="-66612" y="6387555"/>
            <a:ext cx="12330884" cy="60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91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13573;p70"/>
          <p:cNvSpPr/>
          <p:nvPr/>
        </p:nvSpPr>
        <p:spPr>
          <a:xfrm>
            <a:off x="541930" y="3006881"/>
            <a:ext cx="580928" cy="566825"/>
          </a:xfrm>
          <a:custGeom>
            <a:avLst/>
            <a:gdLst/>
            <a:ahLst/>
            <a:cxnLst/>
            <a:rect l="l" t="t" r="r" b="b"/>
            <a:pathLst>
              <a:path w="10752" h="10491" extrusionOk="0">
                <a:moveTo>
                  <a:pt x="9632" y="1406"/>
                </a:moveTo>
                <a:lnTo>
                  <a:pt x="9632" y="2418"/>
                </a:lnTo>
                <a:lnTo>
                  <a:pt x="3584" y="2418"/>
                </a:lnTo>
                <a:lnTo>
                  <a:pt x="3584" y="1918"/>
                </a:lnTo>
                <a:cubicBezTo>
                  <a:pt x="3584" y="1787"/>
                  <a:pt x="3477" y="1680"/>
                  <a:pt x="3346" y="1680"/>
                </a:cubicBezTo>
                <a:lnTo>
                  <a:pt x="1905" y="1680"/>
                </a:lnTo>
                <a:cubicBezTo>
                  <a:pt x="1774" y="1680"/>
                  <a:pt x="1667" y="1787"/>
                  <a:pt x="1667" y="1918"/>
                </a:cubicBezTo>
                <a:lnTo>
                  <a:pt x="1667" y="2358"/>
                </a:lnTo>
                <a:cubicBezTo>
                  <a:pt x="1500" y="2275"/>
                  <a:pt x="1381" y="2108"/>
                  <a:pt x="1381" y="1918"/>
                </a:cubicBezTo>
                <a:cubicBezTo>
                  <a:pt x="1381" y="1632"/>
                  <a:pt x="1607" y="1406"/>
                  <a:pt x="1893" y="1406"/>
                </a:cubicBezTo>
                <a:close/>
                <a:moveTo>
                  <a:pt x="3131" y="2156"/>
                </a:moveTo>
                <a:lnTo>
                  <a:pt x="3131" y="3168"/>
                </a:lnTo>
                <a:lnTo>
                  <a:pt x="2739" y="3001"/>
                </a:lnTo>
                <a:cubicBezTo>
                  <a:pt x="2709" y="2989"/>
                  <a:pt x="2679" y="2983"/>
                  <a:pt x="2649" y="2983"/>
                </a:cubicBezTo>
                <a:cubicBezTo>
                  <a:pt x="2620" y="2983"/>
                  <a:pt x="2590" y="2989"/>
                  <a:pt x="2560" y="3001"/>
                </a:cubicBezTo>
                <a:lnTo>
                  <a:pt x="2143" y="3180"/>
                </a:lnTo>
                <a:lnTo>
                  <a:pt x="2143" y="2156"/>
                </a:lnTo>
                <a:close/>
                <a:moveTo>
                  <a:pt x="10275" y="2882"/>
                </a:moveTo>
                <a:lnTo>
                  <a:pt x="10275" y="3346"/>
                </a:lnTo>
                <a:lnTo>
                  <a:pt x="3584" y="3346"/>
                </a:lnTo>
                <a:lnTo>
                  <a:pt x="3584" y="2882"/>
                </a:lnTo>
                <a:close/>
                <a:moveTo>
                  <a:pt x="8823" y="4728"/>
                </a:moveTo>
                <a:cubicBezTo>
                  <a:pt x="9108" y="4728"/>
                  <a:pt x="9335" y="4954"/>
                  <a:pt x="9335" y="5239"/>
                </a:cubicBezTo>
                <a:cubicBezTo>
                  <a:pt x="9335" y="5430"/>
                  <a:pt x="9216" y="5609"/>
                  <a:pt x="9049" y="5680"/>
                </a:cubicBezTo>
                <a:lnTo>
                  <a:pt x="9049" y="5239"/>
                </a:lnTo>
                <a:cubicBezTo>
                  <a:pt x="9049" y="5097"/>
                  <a:pt x="8942" y="4989"/>
                  <a:pt x="8811" y="4989"/>
                </a:cubicBezTo>
                <a:lnTo>
                  <a:pt x="7358" y="4989"/>
                </a:lnTo>
                <a:cubicBezTo>
                  <a:pt x="7215" y="4989"/>
                  <a:pt x="7120" y="5097"/>
                  <a:pt x="7120" y="5239"/>
                </a:cubicBezTo>
                <a:lnTo>
                  <a:pt x="7120" y="5740"/>
                </a:lnTo>
                <a:lnTo>
                  <a:pt x="1060" y="5740"/>
                </a:lnTo>
                <a:lnTo>
                  <a:pt x="1060" y="4728"/>
                </a:lnTo>
                <a:close/>
                <a:moveTo>
                  <a:pt x="8608" y="5454"/>
                </a:moveTo>
                <a:lnTo>
                  <a:pt x="8608" y="6502"/>
                </a:lnTo>
                <a:lnTo>
                  <a:pt x="8192" y="6323"/>
                </a:lnTo>
                <a:cubicBezTo>
                  <a:pt x="8156" y="6311"/>
                  <a:pt x="8132" y="6311"/>
                  <a:pt x="8096" y="6311"/>
                </a:cubicBezTo>
                <a:cubicBezTo>
                  <a:pt x="8073" y="6311"/>
                  <a:pt x="8037" y="6311"/>
                  <a:pt x="8013" y="6323"/>
                </a:cubicBezTo>
                <a:lnTo>
                  <a:pt x="7620" y="6490"/>
                </a:lnTo>
                <a:lnTo>
                  <a:pt x="7620" y="5454"/>
                </a:lnTo>
                <a:close/>
                <a:moveTo>
                  <a:pt x="8846" y="3811"/>
                </a:moveTo>
                <a:cubicBezTo>
                  <a:pt x="9632" y="3811"/>
                  <a:pt x="10275" y="4442"/>
                  <a:pt x="10275" y="5251"/>
                </a:cubicBezTo>
                <a:cubicBezTo>
                  <a:pt x="10275" y="5632"/>
                  <a:pt x="10120" y="5990"/>
                  <a:pt x="9859" y="6263"/>
                </a:cubicBezTo>
                <a:cubicBezTo>
                  <a:pt x="9632" y="6490"/>
                  <a:pt x="9358" y="6621"/>
                  <a:pt x="9061" y="6668"/>
                </a:cubicBezTo>
                <a:lnTo>
                  <a:pt x="9061" y="6192"/>
                </a:lnTo>
                <a:cubicBezTo>
                  <a:pt x="9501" y="6085"/>
                  <a:pt x="9811" y="5692"/>
                  <a:pt x="9811" y="5239"/>
                </a:cubicBezTo>
                <a:cubicBezTo>
                  <a:pt x="9811" y="4704"/>
                  <a:pt x="9382" y="4263"/>
                  <a:pt x="8846" y="4263"/>
                </a:cubicBezTo>
                <a:lnTo>
                  <a:pt x="476" y="4263"/>
                </a:lnTo>
                <a:lnTo>
                  <a:pt x="476" y="3811"/>
                </a:lnTo>
                <a:close/>
                <a:moveTo>
                  <a:pt x="7144" y="6216"/>
                </a:moveTo>
                <a:lnTo>
                  <a:pt x="7144" y="6680"/>
                </a:lnTo>
                <a:lnTo>
                  <a:pt x="464" y="6680"/>
                </a:lnTo>
                <a:lnTo>
                  <a:pt x="464" y="6216"/>
                </a:lnTo>
                <a:close/>
                <a:moveTo>
                  <a:pt x="9632" y="8073"/>
                </a:moveTo>
                <a:lnTo>
                  <a:pt x="9632" y="9085"/>
                </a:lnTo>
                <a:lnTo>
                  <a:pt x="3584" y="9085"/>
                </a:lnTo>
                <a:lnTo>
                  <a:pt x="3584" y="8585"/>
                </a:lnTo>
                <a:cubicBezTo>
                  <a:pt x="3584" y="8454"/>
                  <a:pt x="3477" y="8347"/>
                  <a:pt x="3346" y="8347"/>
                </a:cubicBezTo>
                <a:lnTo>
                  <a:pt x="1905" y="8347"/>
                </a:lnTo>
                <a:cubicBezTo>
                  <a:pt x="1774" y="8347"/>
                  <a:pt x="1667" y="8454"/>
                  <a:pt x="1667" y="8585"/>
                </a:cubicBezTo>
                <a:lnTo>
                  <a:pt x="1667" y="9026"/>
                </a:lnTo>
                <a:cubicBezTo>
                  <a:pt x="1500" y="8942"/>
                  <a:pt x="1381" y="8776"/>
                  <a:pt x="1381" y="8585"/>
                </a:cubicBezTo>
                <a:cubicBezTo>
                  <a:pt x="1381" y="8299"/>
                  <a:pt x="1607" y="8073"/>
                  <a:pt x="1893" y="8073"/>
                </a:cubicBezTo>
                <a:close/>
                <a:moveTo>
                  <a:pt x="3131" y="8823"/>
                </a:moveTo>
                <a:lnTo>
                  <a:pt x="3131" y="9835"/>
                </a:lnTo>
                <a:lnTo>
                  <a:pt x="2739" y="9669"/>
                </a:lnTo>
                <a:cubicBezTo>
                  <a:pt x="2709" y="9657"/>
                  <a:pt x="2679" y="9651"/>
                  <a:pt x="2649" y="9651"/>
                </a:cubicBezTo>
                <a:cubicBezTo>
                  <a:pt x="2620" y="9651"/>
                  <a:pt x="2590" y="9657"/>
                  <a:pt x="2560" y="9669"/>
                </a:cubicBezTo>
                <a:lnTo>
                  <a:pt x="2143" y="9847"/>
                </a:lnTo>
                <a:lnTo>
                  <a:pt x="2143" y="8823"/>
                </a:lnTo>
                <a:close/>
                <a:moveTo>
                  <a:pt x="10275" y="7144"/>
                </a:moveTo>
                <a:lnTo>
                  <a:pt x="10275" y="7597"/>
                </a:lnTo>
                <a:lnTo>
                  <a:pt x="1905" y="7597"/>
                </a:lnTo>
                <a:cubicBezTo>
                  <a:pt x="1369" y="7597"/>
                  <a:pt x="941" y="8037"/>
                  <a:pt x="941" y="8573"/>
                </a:cubicBezTo>
                <a:cubicBezTo>
                  <a:pt x="941" y="9026"/>
                  <a:pt x="1250" y="9419"/>
                  <a:pt x="1679" y="9526"/>
                </a:cubicBezTo>
                <a:lnTo>
                  <a:pt x="1679" y="10002"/>
                </a:lnTo>
                <a:cubicBezTo>
                  <a:pt x="1381" y="9954"/>
                  <a:pt x="1119" y="9800"/>
                  <a:pt x="893" y="9597"/>
                </a:cubicBezTo>
                <a:cubicBezTo>
                  <a:pt x="631" y="9323"/>
                  <a:pt x="476" y="8954"/>
                  <a:pt x="476" y="8585"/>
                </a:cubicBezTo>
                <a:cubicBezTo>
                  <a:pt x="476" y="7787"/>
                  <a:pt x="1119" y="7144"/>
                  <a:pt x="1917" y="7144"/>
                </a:cubicBezTo>
                <a:close/>
                <a:moveTo>
                  <a:pt x="1917" y="1"/>
                </a:moveTo>
                <a:cubicBezTo>
                  <a:pt x="881" y="1"/>
                  <a:pt x="12" y="846"/>
                  <a:pt x="12" y="1906"/>
                </a:cubicBezTo>
                <a:cubicBezTo>
                  <a:pt x="12" y="2406"/>
                  <a:pt x="214" y="2882"/>
                  <a:pt x="572" y="3239"/>
                </a:cubicBezTo>
                <a:cubicBezTo>
                  <a:pt x="595" y="3275"/>
                  <a:pt x="631" y="3299"/>
                  <a:pt x="667" y="3334"/>
                </a:cubicBezTo>
                <a:lnTo>
                  <a:pt x="238" y="3334"/>
                </a:lnTo>
                <a:cubicBezTo>
                  <a:pt x="107" y="3334"/>
                  <a:pt x="0" y="3430"/>
                  <a:pt x="0" y="3573"/>
                </a:cubicBezTo>
                <a:lnTo>
                  <a:pt x="0" y="4489"/>
                </a:lnTo>
                <a:cubicBezTo>
                  <a:pt x="0" y="4620"/>
                  <a:pt x="107" y="4728"/>
                  <a:pt x="238" y="4728"/>
                </a:cubicBezTo>
                <a:lnTo>
                  <a:pt x="631" y="4728"/>
                </a:lnTo>
                <a:lnTo>
                  <a:pt x="631" y="5751"/>
                </a:lnTo>
                <a:lnTo>
                  <a:pt x="238" y="5751"/>
                </a:lnTo>
                <a:cubicBezTo>
                  <a:pt x="107" y="5751"/>
                  <a:pt x="0" y="5859"/>
                  <a:pt x="0" y="5990"/>
                </a:cubicBezTo>
                <a:lnTo>
                  <a:pt x="0" y="6918"/>
                </a:lnTo>
                <a:cubicBezTo>
                  <a:pt x="0" y="7049"/>
                  <a:pt x="107" y="7156"/>
                  <a:pt x="238" y="7156"/>
                </a:cubicBezTo>
                <a:lnTo>
                  <a:pt x="667" y="7156"/>
                </a:lnTo>
                <a:cubicBezTo>
                  <a:pt x="274" y="7502"/>
                  <a:pt x="12" y="8014"/>
                  <a:pt x="12" y="8597"/>
                </a:cubicBezTo>
                <a:cubicBezTo>
                  <a:pt x="12" y="9109"/>
                  <a:pt x="214" y="9585"/>
                  <a:pt x="572" y="9942"/>
                </a:cubicBezTo>
                <a:cubicBezTo>
                  <a:pt x="929" y="10300"/>
                  <a:pt x="1405" y="10490"/>
                  <a:pt x="1905" y="10490"/>
                </a:cubicBezTo>
                <a:lnTo>
                  <a:pt x="5394" y="10490"/>
                </a:lnTo>
                <a:cubicBezTo>
                  <a:pt x="5525" y="10490"/>
                  <a:pt x="5632" y="10383"/>
                  <a:pt x="5632" y="10252"/>
                </a:cubicBezTo>
                <a:cubicBezTo>
                  <a:pt x="5632" y="10121"/>
                  <a:pt x="5525" y="10014"/>
                  <a:pt x="5394" y="10014"/>
                </a:cubicBezTo>
                <a:lnTo>
                  <a:pt x="3584" y="10014"/>
                </a:lnTo>
                <a:lnTo>
                  <a:pt x="3584" y="9550"/>
                </a:lnTo>
                <a:lnTo>
                  <a:pt x="10275" y="9550"/>
                </a:lnTo>
                <a:lnTo>
                  <a:pt x="10275" y="10014"/>
                </a:lnTo>
                <a:lnTo>
                  <a:pt x="6477" y="10014"/>
                </a:lnTo>
                <a:cubicBezTo>
                  <a:pt x="6346" y="10014"/>
                  <a:pt x="6239" y="10121"/>
                  <a:pt x="6239" y="10252"/>
                </a:cubicBezTo>
                <a:cubicBezTo>
                  <a:pt x="6239" y="10383"/>
                  <a:pt x="6346" y="10490"/>
                  <a:pt x="6477" y="10490"/>
                </a:cubicBezTo>
                <a:lnTo>
                  <a:pt x="10513" y="10490"/>
                </a:lnTo>
                <a:cubicBezTo>
                  <a:pt x="10644" y="10490"/>
                  <a:pt x="10751" y="10383"/>
                  <a:pt x="10751" y="10252"/>
                </a:cubicBezTo>
                <a:lnTo>
                  <a:pt x="10751" y="9323"/>
                </a:lnTo>
                <a:cubicBezTo>
                  <a:pt x="10751" y="9192"/>
                  <a:pt x="10644" y="9085"/>
                  <a:pt x="10513" y="9085"/>
                </a:cubicBezTo>
                <a:lnTo>
                  <a:pt x="10120" y="9085"/>
                </a:lnTo>
                <a:lnTo>
                  <a:pt x="10120" y="8061"/>
                </a:lnTo>
                <a:lnTo>
                  <a:pt x="10513" y="8061"/>
                </a:lnTo>
                <a:cubicBezTo>
                  <a:pt x="10644" y="8061"/>
                  <a:pt x="10751" y="7954"/>
                  <a:pt x="10751" y="7823"/>
                </a:cubicBezTo>
                <a:lnTo>
                  <a:pt x="10751" y="6906"/>
                </a:lnTo>
                <a:cubicBezTo>
                  <a:pt x="10751" y="6763"/>
                  <a:pt x="10644" y="6668"/>
                  <a:pt x="10513" y="6668"/>
                </a:cubicBezTo>
                <a:lnTo>
                  <a:pt x="10073" y="6668"/>
                </a:lnTo>
                <a:cubicBezTo>
                  <a:pt x="10109" y="6633"/>
                  <a:pt x="10156" y="6609"/>
                  <a:pt x="10180" y="6573"/>
                </a:cubicBezTo>
                <a:cubicBezTo>
                  <a:pt x="10537" y="6216"/>
                  <a:pt x="10728" y="5740"/>
                  <a:pt x="10728" y="5239"/>
                </a:cubicBezTo>
                <a:cubicBezTo>
                  <a:pt x="10728" y="4656"/>
                  <a:pt x="10478" y="4144"/>
                  <a:pt x="10073" y="3787"/>
                </a:cubicBezTo>
                <a:lnTo>
                  <a:pt x="10513" y="3787"/>
                </a:lnTo>
                <a:cubicBezTo>
                  <a:pt x="10644" y="3787"/>
                  <a:pt x="10751" y="3692"/>
                  <a:pt x="10751" y="3549"/>
                </a:cubicBezTo>
                <a:lnTo>
                  <a:pt x="10751" y="2632"/>
                </a:lnTo>
                <a:cubicBezTo>
                  <a:pt x="10751" y="2501"/>
                  <a:pt x="10644" y="2394"/>
                  <a:pt x="10513" y="2394"/>
                </a:cubicBezTo>
                <a:lnTo>
                  <a:pt x="10120" y="2394"/>
                </a:lnTo>
                <a:lnTo>
                  <a:pt x="10120" y="1370"/>
                </a:lnTo>
                <a:lnTo>
                  <a:pt x="10513" y="1394"/>
                </a:lnTo>
                <a:cubicBezTo>
                  <a:pt x="10644" y="1394"/>
                  <a:pt x="10751" y="1287"/>
                  <a:pt x="10751" y="1156"/>
                </a:cubicBezTo>
                <a:lnTo>
                  <a:pt x="10751" y="239"/>
                </a:lnTo>
                <a:cubicBezTo>
                  <a:pt x="10751" y="96"/>
                  <a:pt x="10644" y="1"/>
                  <a:pt x="10513" y="1"/>
                </a:cubicBezTo>
                <a:lnTo>
                  <a:pt x="8942" y="1"/>
                </a:lnTo>
                <a:cubicBezTo>
                  <a:pt x="8811" y="1"/>
                  <a:pt x="8704" y="96"/>
                  <a:pt x="8704" y="239"/>
                </a:cubicBezTo>
                <a:cubicBezTo>
                  <a:pt x="8704" y="370"/>
                  <a:pt x="8811" y="477"/>
                  <a:pt x="8942" y="477"/>
                </a:cubicBezTo>
                <a:lnTo>
                  <a:pt x="10287" y="477"/>
                </a:lnTo>
                <a:lnTo>
                  <a:pt x="10287" y="929"/>
                </a:lnTo>
                <a:lnTo>
                  <a:pt x="1905" y="929"/>
                </a:lnTo>
                <a:cubicBezTo>
                  <a:pt x="1369" y="929"/>
                  <a:pt x="941" y="1370"/>
                  <a:pt x="941" y="1906"/>
                </a:cubicBezTo>
                <a:cubicBezTo>
                  <a:pt x="941" y="2358"/>
                  <a:pt x="1250" y="2751"/>
                  <a:pt x="1679" y="2858"/>
                </a:cubicBezTo>
                <a:lnTo>
                  <a:pt x="1679" y="3334"/>
                </a:lnTo>
                <a:cubicBezTo>
                  <a:pt x="1381" y="3287"/>
                  <a:pt x="1119" y="3156"/>
                  <a:pt x="893" y="2930"/>
                </a:cubicBezTo>
                <a:cubicBezTo>
                  <a:pt x="631" y="2656"/>
                  <a:pt x="476" y="2287"/>
                  <a:pt x="476" y="1918"/>
                </a:cubicBezTo>
                <a:cubicBezTo>
                  <a:pt x="476" y="1132"/>
                  <a:pt x="1119" y="477"/>
                  <a:pt x="1917" y="477"/>
                </a:cubicBezTo>
                <a:lnTo>
                  <a:pt x="7870" y="477"/>
                </a:lnTo>
                <a:cubicBezTo>
                  <a:pt x="8013" y="477"/>
                  <a:pt x="8108" y="370"/>
                  <a:pt x="8108" y="239"/>
                </a:cubicBezTo>
                <a:cubicBezTo>
                  <a:pt x="8108" y="96"/>
                  <a:pt x="8013" y="1"/>
                  <a:pt x="7870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1B3BB9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3573;p70"/>
          <p:cNvSpPr/>
          <p:nvPr/>
        </p:nvSpPr>
        <p:spPr>
          <a:xfrm>
            <a:off x="541930" y="1080413"/>
            <a:ext cx="580928" cy="566825"/>
          </a:xfrm>
          <a:custGeom>
            <a:avLst/>
            <a:gdLst/>
            <a:ahLst/>
            <a:cxnLst/>
            <a:rect l="l" t="t" r="r" b="b"/>
            <a:pathLst>
              <a:path w="10752" h="10491" extrusionOk="0">
                <a:moveTo>
                  <a:pt x="9632" y="1406"/>
                </a:moveTo>
                <a:lnTo>
                  <a:pt x="9632" y="2418"/>
                </a:lnTo>
                <a:lnTo>
                  <a:pt x="3584" y="2418"/>
                </a:lnTo>
                <a:lnTo>
                  <a:pt x="3584" y="1918"/>
                </a:lnTo>
                <a:cubicBezTo>
                  <a:pt x="3584" y="1787"/>
                  <a:pt x="3477" y="1680"/>
                  <a:pt x="3346" y="1680"/>
                </a:cubicBezTo>
                <a:lnTo>
                  <a:pt x="1905" y="1680"/>
                </a:lnTo>
                <a:cubicBezTo>
                  <a:pt x="1774" y="1680"/>
                  <a:pt x="1667" y="1787"/>
                  <a:pt x="1667" y="1918"/>
                </a:cubicBezTo>
                <a:lnTo>
                  <a:pt x="1667" y="2358"/>
                </a:lnTo>
                <a:cubicBezTo>
                  <a:pt x="1500" y="2275"/>
                  <a:pt x="1381" y="2108"/>
                  <a:pt x="1381" y="1918"/>
                </a:cubicBezTo>
                <a:cubicBezTo>
                  <a:pt x="1381" y="1632"/>
                  <a:pt x="1607" y="1406"/>
                  <a:pt x="1893" y="1406"/>
                </a:cubicBezTo>
                <a:close/>
                <a:moveTo>
                  <a:pt x="3131" y="2156"/>
                </a:moveTo>
                <a:lnTo>
                  <a:pt x="3131" y="3168"/>
                </a:lnTo>
                <a:lnTo>
                  <a:pt x="2739" y="3001"/>
                </a:lnTo>
                <a:cubicBezTo>
                  <a:pt x="2709" y="2989"/>
                  <a:pt x="2679" y="2983"/>
                  <a:pt x="2649" y="2983"/>
                </a:cubicBezTo>
                <a:cubicBezTo>
                  <a:pt x="2620" y="2983"/>
                  <a:pt x="2590" y="2989"/>
                  <a:pt x="2560" y="3001"/>
                </a:cubicBezTo>
                <a:lnTo>
                  <a:pt x="2143" y="3180"/>
                </a:lnTo>
                <a:lnTo>
                  <a:pt x="2143" y="2156"/>
                </a:lnTo>
                <a:close/>
                <a:moveTo>
                  <a:pt x="10275" y="2882"/>
                </a:moveTo>
                <a:lnTo>
                  <a:pt x="10275" y="3346"/>
                </a:lnTo>
                <a:lnTo>
                  <a:pt x="3584" y="3346"/>
                </a:lnTo>
                <a:lnTo>
                  <a:pt x="3584" y="2882"/>
                </a:lnTo>
                <a:close/>
                <a:moveTo>
                  <a:pt x="8823" y="4728"/>
                </a:moveTo>
                <a:cubicBezTo>
                  <a:pt x="9108" y="4728"/>
                  <a:pt x="9335" y="4954"/>
                  <a:pt x="9335" y="5239"/>
                </a:cubicBezTo>
                <a:cubicBezTo>
                  <a:pt x="9335" y="5430"/>
                  <a:pt x="9216" y="5609"/>
                  <a:pt x="9049" y="5680"/>
                </a:cubicBezTo>
                <a:lnTo>
                  <a:pt x="9049" y="5239"/>
                </a:lnTo>
                <a:cubicBezTo>
                  <a:pt x="9049" y="5097"/>
                  <a:pt x="8942" y="4989"/>
                  <a:pt x="8811" y="4989"/>
                </a:cubicBezTo>
                <a:lnTo>
                  <a:pt x="7358" y="4989"/>
                </a:lnTo>
                <a:cubicBezTo>
                  <a:pt x="7215" y="4989"/>
                  <a:pt x="7120" y="5097"/>
                  <a:pt x="7120" y="5239"/>
                </a:cubicBezTo>
                <a:lnTo>
                  <a:pt x="7120" y="5740"/>
                </a:lnTo>
                <a:lnTo>
                  <a:pt x="1060" y="5740"/>
                </a:lnTo>
                <a:lnTo>
                  <a:pt x="1060" y="4728"/>
                </a:lnTo>
                <a:close/>
                <a:moveTo>
                  <a:pt x="8608" y="5454"/>
                </a:moveTo>
                <a:lnTo>
                  <a:pt x="8608" y="6502"/>
                </a:lnTo>
                <a:lnTo>
                  <a:pt x="8192" y="6323"/>
                </a:lnTo>
                <a:cubicBezTo>
                  <a:pt x="8156" y="6311"/>
                  <a:pt x="8132" y="6311"/>
                  <a:pt x="8096" y="6311"/>
                </a:cubicBezTo>
                <a:cubicBezTo>
                  <a:pt x="8073" y="6311"/>
                  <a:pt x="8037" y="6311"/>
                  <a:pt x="8013" y="6323"/>
                </a:cubicBezTo>
                <a:lnTo>
                  <a:pt x="7620" y="6490"/>
                </a:lnTo>
                <a:lnTo>
                  <a:pt x="7620" y="5454"/>
                </a:lnTo>
                <a:close/>
                <a:moveTo>
                  <a:pt x="8846" y="3811"/>
                </a:moveTo>
                <a:cubicBezTo>
                  <a:pt x="9632" y="3811"/>
                  <a:pt x="10275" y="4442"/>
                  <a:pt x="10275" y="5251"/>
                </a:cubicBezTo>
                <a:cubicBezTo>
                  <a:pt x="10275" y="5632"/>
                  <a:pt x="10120" y="5990"/>
                  <a:pt x="9859" y="6263"/>
                </a:cubicBezTo>
                <a:cubicBezTo>
                  <a:pt x="9632" y="6490"/>
                  <a:pt x="9358" y="6621"/>
                  <a:pt x="9061" y="6668"/>
                </a:cubicBezTo>
                <a:lnTo>
                  <a:pt x="9061" y="6192"/>
                </a:lnTo>
                <a:cubicBezTo>
                  <a:pt x="9501" y="6085"/>
                  <a:pt x="9811" y="5692"/>
                  <a:pt x="9811" y="5239"/>
                </a:cubicBezTo>
                <a:cubicBezTo>
                  <a:pt x="9811" y="4704"/>
                  <a:pt x="9382" y="4263"/>
                  <a:pt x="8846" y="4263"/>
                </a:cubicBezTo>
                <a:lnTo>
                  <a:pt x="476" y="4263"/>
                </a:lnTo>
                <a:lnTo>
                  <a:pt x="476" y="3811"/>
                </a:lnTo>
                <a:close/>
                <a:moveTo>
                  <a:pt x="7144" y="6216"/>
                </a:moveTo>
                <a:lnTo>
                  <a:pt x="7144" y="6680"/>
                </a:lnTo>
                <a:lnTo>
                  <a:pt x="464" y="6680"/>
                </a:lnTo>
                <a:lnTo>
                  <a:pt x="464" y="6216"/>
                </a:lnTo>
                <a:close/>
                <a:moveTo>
                  <a:pt x="9632" y="8073"/>
                </a:moveTo>
                <a:lnTo>
                  <a:pt x="9632" y="9085"/>
                </a:lnTo>
                <a:lnTo>
                  <a:pt x="3584" y="9085"/>
                </a:lnTo>
                <a:lnTo>
                  <a:pt x="3584" y="8585"/>
                </a:lnTo>
                <a:cubicBezTo>
                  <a:pt x="3584" y="8454"/>
                  <a:pt x="3477" y="8347"/>
                  <a:pt x="3346" y="8347"/>
                </a:cubicBezTo>
                <a:lnTo>
                  <a:pt x="1905" y="8347"/>
                </a:lnTo>
                <a:cubicBezTo>
                  <a:pt x="1774" y="8347"/>
                  <a:pt x="1667" y="8454"/>
                  <a:pt x="1667" y="8585"/>
                </a:cubicBezTo>
                <a:lnTo>
                  <a:pt x="1667" y="9026"/>
                </a:lnTo>
                <a:cubicBezTo>
                  <a:pt x="1500" y="8942"/>
                  <a:pt x="1381" y="8776"/>
                  <a:pt x="1381" y="8585"/>
                </a:cubicBezTo>
                <a:cubicBezTo>
                  <a:pt x="1381" y="8299"/>
                  <a:pt x="1607" y="8073"/>
                  <a:pt x="1893" y="8073"/>
                </a:cubicBezTo>
                <a:close/>
                <a:moveTo>
                  <a:pt x="3131" y="8823"/>
                </a:moveTo>
                <a:lnTo>
                  <a:pt x="3131" y="9835"/>
                </a:lnTo>
                <a:lnTo>
                  <a:pt x="2739" y="9669"/>
                </a:lnTo>
                <a:cubicBezTo>
                  <a:pt x="2709" y="9657"/>
                  <a:pt x="2679" y="9651"/>
                  <a:pt x="2649" y="9651"/>
                </a:cubicBezTo>
                <a:cubicBezTo>
                  <a:pt x="2620" y="9651"/>
                  <a:pt x="2590" y="9657"/>
                  <a:pt x="2560" y="9669"/>
                </a:cubicBezTo>
                <a:lnTo>
                  <a:pt x="2143" y="9847"/>
                </a:lnTo>
                <a:lnTo>
                  <a:pt x="2143" y="8823"/>
                </a:lnTo>
                <a:close/>
                <a:moveTo>
                  <a:pt x="10275" y="7144"/>
                </a:moveTo>
                <a:lnTo>
                  <a:pt x="10275" y="7597"/>
                </a:lnTo>
                <a:lnTo>
                  <a:pt x="1905" y="7597"/>
                </a:lnTo>
                <a:cubicBezTo>
                  <a:pt x="1369" y="7597"/>
                  <a:pt x="941" y="8037"/>
                  <a:pt x="941" y="8573"/>
                </a:cubicBezTo>
                <a:cubicBezTo>
                  <a:pt x="941" y="9026"/>
                  <a:pt x="1250" y="9419"/>
                  <a:pt x="1679" y="9526"/>
                </a:cubicBezTo>
                <a:lnTo>
                  <a:pt x="1679" y="10002"/>
                </a:lnTo>
                <a:cubicBezTo>
                  <a:pt x="1381" y="9954"/>
                  <a:pt x="1119" y="9800"/>
                  <a:pt x="893" y="9597"/>
                </a:cubicBezTo>
                <a:cubicBezTo>
                  <a:pt x="631" y="9323"/>
                  <a:pt x="476" y="8954"/>
                  <a:pt x="476" y="8585"/>
                </a:cubicBezTo>
                <a:cubicBezTo>
                  <a:pt x="476" y="7787"/>
                  <a:pt x="1119" y="7144"/>
                  <a:pt x="1917" y="7144"/>
                </a:cubicBezTo>
                <a:close/>
                <a:moveTo>
                  <a:pt x="1917" y="1"/>
                </a:moveTo>
                <a:cubicBezTo>
                  <a:pt x="881" y="1"/>
                  <a:pt x="12" y="846"/>
                  <a:pt x="12" y="1906"/>
                </a:cubicBezTo>
                <a:cubicBezTo>
                  <a:pt x="12" y="2406"/>
                  <a:pt x="214" y="2882"/>
                  <a:pt x="572" y="3239"/>
                </a:cubicBezTo>
                <a:cubicBezTo>
                  <a:pt x="595" y="3275"/>
                  <a:pt x="631" y="3299"/>
                  <a:pt x="667" y="3334"/>
                </a:cubicBezTo>
                <a:lnTo>
                  <a:pt x="238" y="3334"/>
                </a:lnTo>
                <a:cubicBezTo>
                  <a:pt x="107" y="3334"/>
                  <a:pt x="0" y="3430"/>
                  <a:pt x="0" y="3573"/>
                </a:cubicBezTo>
                <a:lnTo>
                  <a:pt x="0" y="4489"/>
                </a:lnTo>
                <a:cubicBezTo>
                  <a:pt x="0" y="4620"/>
                  <a:pt x="107" y="4728"/>
                  <a:pt x="238" y="4728"/>
                </a:cubicBezTo>
                <a:lnTo>
                  <a:pt x="631" y="4728"/>
                </a:lnTo>
                <a:lnTo>
                  <a:pt x="631" y="5751"/>
                </a:lnTo>
                <a:lnTo>
                  <a:pt x="238" y="5751"/>
                </a:lnTo>
                <a:cubicBezTo>
                  <a:pt x="107" y="5751"/>
                  <a:pt x="0" y="5859"/>
                  <a:pt x="0" y="5990"/>
                </a:cubicBezTo>
                <a:lnTo>
                  <a:pt x="0" y="6918"/>
                </a:lnTo>
                <a:cubicBezTo>
                  <a:pt x="0" y="7049"/>
                  <a:pt x="107" y="7156"/>
                  <a:pt x="238" y="7156"/>
                </a:cubicBezTo>
                <a:lnTo>
                  <a:pt x="667" y="7156"/>
                </a:lnTo>
                <a:cubicBezTo>
                  <a:pt x="274" y="7502"/>
                  <a:pt x="12" y="8014"/>
                  <a:pt x="12" y="8597"/>
                </a:cubicBezTo>
                <a:cubicBezTo>
                  <a:pt x="12" y="9109"/>
                  <a:pt x="214" y="9585"/>
                  <a:pt x="572" y="9942"/>
                </a:cubicBezTo>
                <a:cubicBezTo>
                  <a:pt x="929" y="10300"/>
                  <a:pt x="1405" y="10490"/>
                  <a:pt x="1905" y="10490"/>
                </a:cubicBezTo>
                <a:lnTo>
                  <a:pt x="5394" y="10490"/>
                </a:lnTo>
                <a:cubicBezTo>
                  <a:pt x="5525" y="10490"/>
                  <a:pt x="5632" y="10383"/>
                  <a:pt x="5632" y="10252"/>
                </a:cubicBezTo>
                <a:cubicBezTo>
                  <a:pt x="5632" y="10121"/>
                  <a:pt x="5525" y="10014"/>
                  <a:pt x="5394" y="10014"/>
                </a:cubicBezTo>
                <a:lnTo>
                  <a:pt x="3584" y="10014"/>
                </a:lnTo>
                <a:lnTo>
                  <a:pt x="3584" y="9550"/>
                </a:lnTo>
                <a:lnTo>
                  <a:pt x="10275" y="9550"/>
                </a:lnTo>
                <a:lnTo>
                  <a:pt x="10275" y="10014"/>
                </a:lnTo>
                <a:lnTo>
                  <a:pt x="6477" y="10014"/>
                </a:lnTo>
                <a:cubicBezTo>
                  <a:pt x="6346" y="10014"/>
                  <a:pt x="6239" y="10121"/>
                  <a:pt x="6239" y="10252"/>
                </a:cubicBezTo>
                <a:cubicBezTo>
                  <a:pt x="6239" y="10383"/>
                  <a:pt x="6346" y="10490"/>
                  <a:pt x="6477" y="10490"/>
                </a:cubicBezTo>
                <a:lnTo>
                  <a:pt x="10513" y="10490"/>
                </a:lnTo>
                <a:cubicBezTo>
                  <a:pt x="10644" y="10490"/>
                  <a:pt x="10751" y="10383"/>
                  <a:pt x="10751" y="10252"/>
                </a:cubicBezTo>
                <a:lnTo>
                  <a:pt x="10751" y="9323"/>
                </a:lnTo>
                <a:cubicBezTo>
                  <a:pt x="10751" y="9192"/>
                  <a:pt x="10644" y="9085"/>
                  <a:pt x="10513" y="9085"/>
                </a:cubicBezTo>
                <a:lnTo>
                  <a:pt x="10120" y="9085"/>
                </a:lnTo>
                <a:lnTo>
                  <a:pt x="10120" y="8061"/>
                </a:lnTo>
                <a:lnTo>
                  <a:pt x="10513" y="8061"/>
                </a:lnTo>
                <a:cubicBezTo>
                  <a:pt x="10644" y="8061"/>
                  <a:pt x="10751" y="7954"/>
                  <a:pt x="10751" y="7823"/>
                </a:cubicBezTo>
                <a:lnTo>
                  <a:pt x="10751" y="6906"/>
                </a:lnTo>
                <a:cubicBezTo>
                  <a:pt x="10751" y="6763"/>
                  <a:pt x="10644" y="6668"/>
                  <a:pt x="10513" y="6668"/>
                </a:cubicBezTo>
                <a:lnTo>
                  <a:pt x="10073" y="6668"/>
                </a:lnTo>
                <a:cubicBezTo>
                  <a:pt x="10109" y="6633"/>
                  <a:pt x="10156" y="6609"/>
                  <a:pt x="10180" y="6573"/>
                </a:cubicBezTo>
                <a:cubicBezTo>
                  <a:pt x="10537" y="6216"/>
                  <a:pt x="10728" y="5740"/>
                  <a:pt x="10728" y="5239"/>
                </a:cubicBezTo>
                <a:cubicBezTo>
                  <a:pt x="10728" y="4656"/>
                  <a:pt x="10478" y="4144"/>
                  <a:pt x="10073" y="3787"/>
                </a:cubicBezTo>
                <a:lnTo>
                  <a:pt x="10513" y="3787"/>
                </a:lnTo>
                <a:cubicBezTo>
                  <a:pt x="10644" y="3787"/>
                  <a:pt x="10751" y="3692"/>
                  <a:pt x="10751" y="3549"/>
                </a:cubicBezTo>
                <a:lnTo>
                  <a:pt x="10751" y="2632"/>
                </a:lnTo>
                <a:cubicBezTo>
                  <a:pt x="10751" y="2501"/>
                  <a:pt x="10644" y="2394"/>
                  <a:pt x="10513" y="2394"/>
                </a:cubicBezTo>
                <a:lnTo>
                  <a:pt x="10120" y="2394"/>
                </a:lnTo>
                <a:lnTo>
                  <a:pt x="10120" y="1370"/>
                </a:lnTo>
                <a:lnTo>
                  <a:pt x="10513" y="1394"/>
                </a:lnTo>
                <a:cubicBezTo>
                  <a:pt x="10644" y="1394"/>
                  <a:pt x="10751" y="1287"/>
                  <a:pt x="10751" y="1156"/>
                </a:cubicBezTo>
                <a:lnTo>
                  <a:pt x="10751" y="239"/>
                </a:lnTo>
                <a:cubicBezTo>
                  <a:pt x="10751" y="96"/>
                  <a:pt x="10644" y="1"/>
                  <a:pt x="10513" y="1"/>
                </a:cubicBezTo>
                <a:lnTo>
                  <a:pt x="8942" y="1"/>
                </a:lnTo>
                <a:cubicBezTo>
                  <a:pt x="8811" y="1"/>
                  <a:pt x="8704" y="96"/>
                  <a:pt x="8704" y="239"/>
                </a:cubicBezTo>
                <a:cubicBezTo>
                  <a:pt x="8704" y="370"/>
                  <a:pt x="8811" y="477"/>
                  <a:pt x="8942" y="477"/>
                </a:cubicBezTo>
                <a:lnTo>
                  <a:pt x="10287" y="477"/>
                </a:lnTo>
                <a:lnTo>
                  <a:pt x="10287" y="929"/>
                </a:lnTo>
                <a:lnTo>
                  <a:pt x="1905" y="929"/>
                </a:lnTo>
                <a:cubicBezTo>
                  <a:pt x="1369" y="929"/>
                  <a:pt x="941" y="1370"/>
                  <a:pt x="941" y="1906"/>
                </a:cubicBezTo>
                <a:cubicBezTo>
                  <a:pt x="941" y="2358"/>
                  <a:pt x="1250" y="2751"/>
                  <a:pt x="1679" y="2858"/>
                </a:cubicBezTo>
                <a:lnTo>
                  <a:pt x="1679" y="3334"/>
                </a:lnTo>
                <a:cubicBezTo>
                  <a:pt x="1381" y="3287"/>
                  <a:pt x="1119" y="3156"/>
                  <a:pt x="893" y="2930"/>
                </a:cubicBezTo>
                <a:cubicBezTo>
                  <a:pt x="631" y="2656"/>
                  <a:pt x="476" y="2287"/>
                  <a:pt x="476" y="1918"/>
                </a:cubicBezTo>
                <a:cubicBezTo>
                  <a:pt x="476" y="1132"/>
                  <a:pt x="1119" y="477"/>
                  <a:pt x="1917" y="477"/>
                </a:cubicBezTo>
                <a:lnTo>
                  <a:pt x="7870" y="477"/>
                </a:lnTo>
                <a:cubicBezTo>
                  <a:pt x="8013" y="477"/>
                  <a:pt x="8108" y="370"/>
                  <a:pt x="8108" y="239"/>
                </a:cubicBezTo>
                <a:cubicBezTo>
                  <a:pt x="8108" y="96"/>
                  <a:pt x="8013" y="1"/>
                  <a:pt x="7870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1B3BB9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12" name="TextBox 1111">
            <a:extLst>
              <a:ext uri="{FF2B5EF4-FFF2-40B4-BE49-F238E27FC236}">
                <a16:creationId xmlns:a16="http://schemas.microsoft.com/office/drawing/2014/main" id="{C892C23F-772D-0620-458A-0D6E6D25A7A9}"/>
              </a:ext>
            </a:extLst>
          </p:cNvPr>
          <p:cNvSpPr txBox="1"/>
          <p:nvPr/>
        </p:nvSpPr>
        <p:spPr>
          <a:xfrm>
            <a:off x="144213" y="94955"/>
            <a:ext cx="91719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800" dirty="0">
                <a:solidFill>
                  <a:srgbClr val="1B3BB9"/>
                </a:solidFill>
                <a:latin typeface="Montserrat SemiBold" panose="00000700000000000000" pitchFamily="2" charset="-52"/>
              </a:rPr>
              <a:t>Направления ДПО:</a:t>
            </a:r>
          </a:p>
        </p:txBody>
      </p:sp>
      <p:sp>
        <p:nvSpPr>
          <p:cNvPr id="1239" name="TextBox 1238">
            <a:extLst>
              <a:ext uri="{FF2B5EF4-FFF2-40B4-BE49-F238E27FC236}">
                <a16:creationId xmlns:a16="http://schemas.microsoft.com/office/drawing/2014/main" id="{3497B0EF-EAE3-2C9A-2F46-570CAC82FDEA}"/>
              </a:ext>
            </a:extLst>
          </p:cNvPr>
          <p:cNvSpPr txBox="1"/>
          <p:nvPr/>
        </p:nvSpPr>
        <p:spPr>
          <a:xfrm>
            <a:off x="1556050" y="909454"/>
            <a:ext cx="767401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400" dirty="0">
                <a:solidFill>
                  <a:srgbClr val="1B3BB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«Предметная и методическая компетентность учителя осетинского языка и литературы»</a:t>
            </a:r>
            <a:endParaRPr lang="ru-RU" sz="2400" dirty="0">
              <a:solidFill>
                <a:srgbClr val="1B3BB9"/>
              </a:solidFill>
              <a:latin typeface="Montserrat" panose="00000500000000000000" pitchFamily="2" charset="-52"/>
            </a:endParaRPr>
          </a:p>
        </p:txBody>
      </p:sp>
      <p:sp>
        <p:nvSpPr>
          <p:cNvPr id="1240" name="TextBox 1239">
            <a:extLst>
              <a:ext uri="{FF2B5EF4-FFF2-40B4-BE49-F238E27FC236}">
                <a16:creationId xmlns:a16="http://schemas.microsoft.com/office/drawing/2014/main" id="{73C58CF8-3CD7-0389-FFC2-37916E84ECB2}"/>
              </a:ext>
            </a:extLst>
          </p:cNvPr>
          <p:cNvSpPr txBox="1"/>
          <p:nvPr/>
        </p:nvSpPr>
        <p:spPr>
          <a:xfrm>
            <a:off x="1498602" y="2855144"/>
            <a:ext cx="816831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400" dirty="0">
                <a:solidFill>
                  <a:srgbClr val="1B3BB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«Адресная методическая поддержка учителя в достижении предметных результатов по осетинскому языку и литературе»</a:t>
            </a:r>
            <a:endParaRPr lang="ru-RU" sz="2400" dirty="0">
              <a:solidFill>
                <a:srgbClr val="1B3BB9"/>
              </a:solidFill>
              <a:latin typeface="Montserrat" panose="00000500000000000000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099720-19D6-3D43-BD46-8868D2F82BC5}"/>
              </a:ext>
            </a:extLst>
          </p:cNvPr>
          <p:cNvSpPr txBox="1"/>
          <p:nvPr/>
        </p:nvSpPr>
        <p:spPr>
          <a:xfrm>
            <a:off x="1502814" y="1934021"/>
            <a:ext cx="781330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400" dirty="0">
                <a:solidFill>
                  <a:srgbClr val="1B3BB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«Актуальные аспекты проектирования урока  осетинской литературы в соответствии с ФГОС ООО»</a:t>
            </a:r>
            <a:endParaRPr lang="ru-RU" sz="2400" dirty="0">
              <a:solidFill>
                <a:srgbClr val="1B3BB9"/>
              </a:solidFill>
              <a:latin typeface="Montserrat" panose="00000500000000000000" pitchFamily="2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F89DD9-BE62-0746-7C1E-A135314ECCAF}"/>
              </a:ext>
            </a:extLst>
          </p:cNvPr>
          <p:cNvSpPr txBox="1"/>
          <p:nvPr/>
        </p:nvSpPr>
        <p:spPr>
          <a:xfrm>
            <a:off x="1434800" y="4108196"/>
            <a:ext cx="1069339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1B3BB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rgbClr val="1B3BB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</a:t>
            </a:r>
            <a:r>
              <a:rPr lang="ru-RU" sz="2400" b="1" dirty="0">
                <a:solidFill>
                  <a:srgbClr val="1B3BB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1B3BB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активных методов обучения на  уроках осетинского языка и литературы»</a:t>
            </a:r>
            <a:endParaRPr lang="ru-RU" sz="2400" dirty="0">
              <a:solidFill>
                <a:srgbClr val="1B3BB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Google Shape;13573;p70"/>
          <p:cNvSpPr/>
          <p:nvPr/>
        </p:nvSpPr>
        <p:spPr>
          <a:xfrm>
            <a:off x="528048" y="2043647"/>
            <a:ext cx="580928" cy="566825"/>
          </a:xfrm>
          <a:custGeom>
            <a:avLst/>
            <a:gdLst/>
            <a:ahLst/>
            <a:cxnLst/>
            <a:rect l="l" t="t" r="r" b="b"/>
            <a:pathLst>
              <a:path w="10752" h="10491" extrusionOk="0">
                <a:moveTo>
                  <a:pt x="9632" y="1406"/>
                </a:moveTo>
                <a:lnTo>
                  <a:pt x="9632" y="2418"/>
                </a:lnTo>
                <a:lnTo>
                  <a:pt x="3584" y="2418"/>
                </a:lnTo>
                <a:lnTo>
                  <a:pt x="3584" y="1918"/>
                </a:lnTo>
                <a:cubicBezTo>
                  <a:pt x="3584" y="1787"/>
                  <a:pt x="3477" y="1680"/>
                  <a:pt x="3346" y="1680"/>
                </a:cubicBezTo>
                <a:lnTo>
                  <a:pt x="1905" y="1680"/>
                </a:lnTo>
                <a:cubicBezTo>
                  <a:pt x="1774" y="1680"/>
                  <a:pt x="1667" y="1787"/>
                  <a:pt x="1667" y="1918"/>
                </a:cubicBezTo>
                <a:lnTo>
                  <a:pt x="1667" y="2358"/>
                </a:lnTo>
                <a:cubicBezTo>
                  <a:pt x="1500" y="2275"/>
                  <a:pt x="1381" y="2108"/>
                  <a:pt x="1381" y="1918"/>
                </a:cubicBezTo>
                <a:cubicBezTo>
                  <a:pt x="1381" y="1632"/>
                  <a:pt x="1607" y="1406"/>
                  <a:pt x="1893" y="1406"/>
                </a:cubicBezTo>
                <a:close/>
                <a:moveTo>
                  <a:pt x="3131" y="2156"/>
                </a:moveTo>
                <a:lnTo>
                  <a:pt x="3131" y="3168"/>
                </a:lnTo>
                <a:lnTo>
                  <a:pt x="2739" y="3001"/>
                </a:lnTo>
                <a:cubicBezTo>
                  <a:pt x="2709" y="2989"/>
                  <a:pt x="2679" y="2983"/>
                  <a:pt x="2649" y="2983"/>
                </a:cubicBezTo>
                <a:cubicBezTo>
                  <a:pt x="2620" y="2983"/>
                  <a:pt x="2590" y="2989"/>
                  <a:pt x="2560" y="3001"/>
                </a:cubicBezTo>
                <a:lnTo>
                  <a:pt x="2143" y="3180"/>
                </a:lnTo>
                <a:lnTo>
                  <a:pt x="2143" y="2156"/>
                </a:lnTo>
                <a:close/>
                <a:moveTo>
                  <a:pt x="10275" y="2882"/>
                </a:moveTo>
                <a:lnTo>
                  <a:pt x="10275" y="3346"/>
                </a:lnTo>
                <a:lnTo>
                  <a:pt x="3584" y="3346"/>
                </a:lnTo>
                <a:lnTo>
                  <a:pt x="3584" y="2882"/>
                </a:lnTo>
                <a:close/>
                <a:moveTo>
                  <a:pt x="8823" y="4728"/>
                </a:moveTo>
                <a:cubicBezTo>
                  <a:pt x="9108" y="4728"/>
                  <a:pt x="9335" y="4954"/>
                  <a:pt x="9335" y="5239"/>
                </a:cubicBezTo>
                <a:cubicBezTo>
                  <a:pt x="9335" y="5430"/>
                  <a:pt x="9216" y="5609"/>
                  <a:pt x="9049" y="5680"/>
                </a:cubicBezTo>
                <a:lnTo>
                  <a:pt x="9049" y="5239"/>
                </a:lnTo>
                <a:cubicBezTo>
                  <a:pt x="9049" y="5097"/>
                  <a:pt x="8942" y="4989"/>
                  <a:pt x="8811" y="4989"/>
                </a:cubicBezTo>
                <a:lnTo>
                  <a:pt x="7358" y="4989"/>
                </a:lnTo>
                <a:cubicBezTo>
                  <a:pt x="7215" y="4989"/>
                  <a:pt x="7120" y="5097"/>
                  <a:pt x="7120" y="5239"/>
                </a:cubicBezTo>
                <a:lnTo>
                  <a:pt x="7120" y="5740"/>
                </a:lnTo>
                <a:lnTo>
                  <a:pt x="1060" y="5740"/>
                </a:lnTo>
                <a:lnTo>
                  <a:pt x="1060" y="4728"/>
                </a:lnTo>
                <a:close/>
                <a:moveTo>
                  <a:pt x="8608" y="5454"/>
                </a:moveTo>
                <a:lnTo>
                  <a:pt x="8608" y="6502"/>
                </a:lnTo>
                <a:lnTo>
                  <a:pt x="8192" y="6323"/>
                </a:lnTo>
                <a:cubicBezTo>
                  <a:pt x="8156" y="6311"/>
                  <a:pt x="8132" y="6311"/>
                  <a:pt x="8096" y="6311"/>
                </a:cubicBezTo>
                <a:cubicBezTo>
                  <a:pt x="8073" y="6311"/>
                  <a:pt x="8037" y="6311"/>
                  <a:pt x="8013" y="6323"/>
                </a:cubicBezTo>
                <a:lnTo>
                  <a:pt x="7620" y="6490"/>
                </a:lnTo>
                <a:lnTo>
                  <a:pt x="7620" y="5454"/>
                </a:lnTo>
                <a:close/>
                <a:moveTo>
                  <a:pt x="8846" y="3811"/>
                </a:moveTo>
                <a:cubicBezTo>
                  <a:pt x="9632" y="3811"/>
                  <a:pt x="10275" y="4442"/>
                  <a:pt x="10275" y="5251"/>
                </a:cubicBezTo>
                <a:cubicBezTo>
                  <a:pt x="10275" y="5632"/>
                  <a:pt x="10120" y="5990"/>
                  <a:pt x="9859" y="6263"/>
                </a:cubicBezTo>
                <a:cubicBezTo>
                  <a:pt x="9632" y="6490"/>
                  <a:pt x="9358" y="6621"/>
                  <a:pt x="9061" y="6668"/>
                </a:cubicBezTo>
                <a:lnTo>
                  <a:pt x="9061" y="6192"/>
                </a:lnTo>
                <a:cubicBezTo>
                  <a:pt x="9501" y="6085"/>
                  <a:pt x="9811" y="5692"/>
                  <a:pt x="9811" y="5239"/>
                </a:cubicBezTo>
                <a:cubicBezTo>
                  <a:pt x="9811" y="4704"/>
                  <a:pt x="9382" y="4263"/>
                  <a:pt x="8846" y="4263"/>
                </a:cubicBezTo>
                <a:lnTo>
                  <a:pt x="476" y="4263"/>
                </a:lnTo>
                <a:lnTo>
                  <a:pt x="476" y="3811"/>
                </a:lnTo>
                <a:close/>
                <a:moveTo>
                  <a:pt x="7144" y="6216"/>
                </a:moveTo>
                <a:lnTo>
                  <a:pt x="7144" y="6680"/>
                </a:lnTo>
                <a:lnTo>
                  <a:pt x="464" y="6680"/>
                </a:lnTo>
                <a:lnTo>
                  <a:pt x="464" y="6216"/>
                </a:lnTo>
                <a:close/>
                <a:moveTo>
                  <a:pt x="9632" y="8073"/>
                </a:moveTo>
                <a:lnTo>
                  <a:pt x="9632" y="9085"/>
                </a:lnTo>
                <a:lnTo>
                  <a:pt x="3584" y="9085"/>
                </a:lnTo>
                <a:lnTo>
                  <a:pt x="3584" y="8585"/>
                </a:lnTo>
                <a:cubicBezTo>
                  <a:pt x="3584" y="8454"/>
                  <a:pt x="3477" y="8347"/>
                  <a:pt x="3346" y="8347"/>
                </a:cubicBezTo>
                <a:lnTo>
                  <a:pt x="1905" y="8347"/>
                </a:lnTo>
                <a:cubicBezTo>
                  <a:pt x="1774" y="8347"/>
                  <a:pt x="1667" y="8454"/>
                  <a:pt x="1667" y="8585"/>
                </a:cubicBezTo>
                <a:lnTo>
                  <a:pt x="1667" y="9026"/>
                </a:lnTo>
                <a:cubicBezTo>
                  <a:pt x="1500" y="8942"/>
                  <a:pt x="1381" y="8776"/>
                  <a:pt x="1381" y="8585"/>
                </a:cubicBezTo>
                <a:cubicBezTo>
                  <a:pt x="1381" y="8299"/>
                  <a:pt x="1607" y="8073"/>
                  <a:pt x="1893" y="8073"/>
                </a:cubicBezTo>
                <a:close/>
                <a:moveTo>
                  <a:pt x="3131" y="8823"/>
                </a:moveTo>
                <a:lnTo>
                  <a:pt x="3131" y="9835"/>
                </a:lnTo>
                <a:lnTo>
                  <a:pt x="2739" y="9669"/>
                </a:lnTo>
                <a:cubicBezTo>
                  <a:pt x="2709" y="9657"/>
                  <a:pt x="2679" y="9651"/>
                  <a:pt x="2649" y="9651"/>
                </a:cubicBezTo>
                <a:cubicBezTo>
                  <a:pt x="2620" y="9651"/>
                  <a:pt x="2590" y="9657"/>
                  <a:pt x="2560" y="9669"/>
                </a:cubicBezTo>
                <a:lnTo>
                  <a:pt x="2143" y="9847"/>
                </a:lnTo>
                <a:lnTo>
                  <a:pt x="2143" y="8823"/>
                </a:lnTo>
                <a:close/>
                <a:moveTo>
                  <a:pt x="10275" y="7144"/>
                </a:moveTo>
                <a:lnTo>
                  <a:pt x="10275" y="7597"/>
                </a:lnTo>
                <a:lnTo>
                  <a:pt x="1905" y="7597"/>
                </a:lnTo>
                <a:cubicBezTo>
                  <a:pt x="1369" y="7597"/>
                  <a:pt x="941" y="8037"/>
                  <a:pt x="941" y="8573"/>
                </a:cubicBezTo>
                <a:cubicBezTo>
                  <a:pt x="941" y="9026"/>
                  <a:pt x="1250" y="9419"/>
                  <a:pt x="1679" y="9526"/>
                </a:cubicBezTo>
                <a:lnTo>
                  <a:pt x="1679" y="10002"/>
                </a:lnTo>
                <a:cubicBezTo>
                  <a:pt x="1381" y="9954"/>
                  <a:pt x="1119" y="9800"/>
                  <a:pt x="893" y="9597"/>
                </a:cubicBezTo>
                <a:cubicBezTo>
                  <a:pt x="631" y="9323"/>
                  <a:pt x="476" y="8954"/>
                  <a:pt x="476" y="8585"/>
                </a:cubicBezTo>
                <a:cubicBezTo>
                  <a:pt x="476" y="7787"/>
                  <a:pt x="1119" y="7144"/>
                  <a:pt x="1917" y="7144"/>
                </a:cubicBezTo>
                <a:close/>
                <a:moveTo>
                  <a:pt x="1917" y="1"/>
                </a:moveTo>
                <a:cubicBezTo>
                  <a:pt x="881" y="1"/>
                  <a:pt x="12" y="846"/>
                  <a:pt x="12" y="1906"/>
                </a:cubicBezTo>
                <a:cubicBezTo>
                  <a:pt x="12" y="2406"/>
                  <a:pt x="214" y="2882"/>
                  <a:pt x="572" y="3239"/>
                </a:cubicBezTo>
                <a:cubicBezTo>
                  <a:pt x="595" y="3275"/>
                  <a:pt x="631" y="3299"/>
                  <a:pt x="667" y="3334"/>
                </a:cubicBezTo>
                <a:lnTo>
                  <a:pt x="238" y="3334"/>
                </a:lnTo>
                <a:cubicBezTo>
                  <a:pt x="107" y="3334"/>
                  <a:pt x="0" y="3430"/>
                  <a:pt x="0" y="3573"/>
                </a:cubicBezTo>
                <a:lnTo>
                  <a:pt x="0" y="4489"/>
                </a:lnTo>
                <a:cubicBezTo>
                  <a:pt x="0" y="4620"/>
                  <a:pt x="107" y="4728"/>
                  <a:pt x="238" y="4728"/>
                </a:cubicBezTo>
                <a:lnTo>
                  <a:pt x="631" y="4728"/>
                </a:lnTo>
                <a:lnTo>
                  <a:pt x="631" y="5751"/>
                </a:lnTo>
                <a:lnTo>
                  <a:pt x="238" y="5751"/>
                </a:lnTo>
                <a:cubicBezTo>
                  <a:pt x="107" y="5751"/>
                  <a:pt x="0" y="5859"/>
                  <a:pt x="0" y="5990"/>
                </a:cubicBezTo>
                <a:lnTo>
                  <a:pt x="0" y="6918"/>
                </a:lnTo>
                <a:cubicBezTo>
                  <a:pt x="0" y="7049"/>
                  <a:pt x="107" y="7156"/>
                  <a:pt x="238" y="7156"/>
                </a:cubicBezTo>
                <a:lnTo>
                  <a:pt x="667" y="7156"/>
                </a:lnTo>
                <a:cubicBezTo>
                  <a:pt x="274" y="7502"/>
                  <a:pt x="12" y="8014"/>
                  <a:pt x="12" y="8597"/>
                </a:cubicBezTo>
                <a:cubicBezTo>
                  <a:pt x="12" y="9109"/>
                  <a:pt x="214" y="9585"/>
                  <a:pt x="572" y="9942"/>
                </a:cubicBezTo>
                <a:cubicBezTo>
                  <a:pt x="929" y="10300"/>
                  <a:pt x="1405" y="10490"/>
                  <a:pt x="1905" y="10490"/>
                </a:cubicBezTo>
                <a:lnTo>
                  <a:pt x="5394" y="10490"/>
                </a:lnTo>
                <a:cubicBezTo>
                  <a:pt x="5525" y="10490"/>
                  <a:pt x="5632" y="10383"/>
                  <a:pt x="5632" y="10252"/>
                </a:cubicBezTo>
                <a:cubicBezTo>
                  <a:pt x="5632" y="10121"/>
                  <a:pt x="5525" y="10014"/>
                  <a:pt x="5394" y="10014"/>
                </a:cubicBezTo>
                <a:lnTo>
                  <a:pt x="3584" y="10014"/>
                </a:lnTo>
                <a:lnTo>
                  <a:pt x="3584" y="9550"/>
                </a:lnTo>
                <a:lnTo>
                  <a:pt x="10275" y="9550"/>
                </a:lnTo>
                <a:lnTo>
                  <a:pt x="10275" y="10014"/>
                </a:lnTo>
                <a:lnTo>
                  <a:pt x="6477" y="10014"/>
                </a:lnTo>
                <a:cubicBezTo>
                  <a:pt x="6346" y="10014"/>
                  <a:pt x="6239" y="10121"/>
                  <a:pt x="6239" y="10252"/>
                </a:cubicBezTo>
                <a:cubicBezTo>
                  <a:pt x="6239" y="10383"/>
                  <a:pt x="6346" y="10490"/>
                  <a:pt x="6477" y="10490"/>
                </a:cubicBezTo>
                <a:lnTo>
                  <a:pt x="10513" y="10490"/>
                </a:lnTo>
                <a:cubicBezTo>
                  <a:pt x="10644" y="10490"/>
                  <a:pt x="10751" y="10383"/>
                  <a:pt x="10751" y="10252"/>
                </a:cubicBezTo>
                <a:lnTo>
                  <a:pt x="10751" y="9323"/>
                </a:lnTo>
                <a:cubicBezTo>
                  <a:pt x="10751" y="9192"/>
                  <a:pt x="10644" y="9085"/>
                  <a:pt x="10513" y="9085"/>
                </a:cubicBezTo>
                <a:lnTo>
                  <a:pt x="10120" y="9085"/>
                </a:lnTo>
                <a:lnTo>
                  <a:pt x="10120" y="8061"/>
                </a:lnTo>
                <a:lnTo>
                  <a:pt x="10513" y="8061"/>
                </a:lnTo>
                <a:cubicBezTo>
                  <a:pt x="10644" y="8061"/>
                  <a:pt x="10751" y="7954"/>
                  <a:pt x="10751" y="7823"/>
                </a:cubicBezTo>
                <a:lnTo>
                  <a:pt x="10751" y="6906"/>
                </a:lnTo>
                <a:cubicBezTo>
                  <a:pt x="10751" y="6763"/>
                  <a:pt x="10644" y="6668"/>
                  <a:pt x="10513" y="6668"/>
                </a:cubicBezTo>
                <a:lnTo>
                  <a:pt x="10073" y="6668"/>
                </a:lnTo>
                <a:cubicBezTo>
                  <a:pt x="10109" y="6633"/>
                  <a:pt x="10156" y="6609"/>
                  <a:pt x="10180" y="6573"/>
                </a:cubicBezTo>
                <a:cubicBezTo>
                  <a:pt x="10537" y="6216"/>
                  <a:pt x="10728" y="5740"/>
                  <a:pt x="10728" y="5239"/>
                </a:cubicBezTo>
                <a:cubicBezTo>
                  <a:pt x="10728" y="4656"/>
                  <a:pt x="10478" y="4144"/>
                  <a:pt x="10073" y="3787"/>
                </a:cubicBezTo>
                <a:lnTo>
                  <a:pt x="10513" y="3787"/>
                </a:lnTo>
                <a:cubicBezTo>
                  <a:pt x="10644" y="3787"/>
                  <a:pt x="10751" y="3692"/>
                  <a:pt x="10751" y="3549"/>
                </a:cubicBezTo>
                <a:lnTo>
                  <a:pt x="10751" y="2632"/>
                </a:lnTo>
                <a:cubicBezTo>
                  <a:pt x="10751" y="2501"/>
                  <a:pt x="10644" y="2394"/>
                  <a:pt x="10513" y="2394"/>
                </a:cubicBezTo>
                <a:lnTo>
                  <a:pt x="10120" y="2394"/>
                </a:lnTo>
                <a:lnTo>
                  <a:pt x="10120" y="1370"/>
                </a:lnTo>
                <a:lnTo>
                  <a:pt x="10513" y="1394"/>
                </a:lnTo>
                <a:cubicBezTo>
                  <a:pt x="10644" y="1394"/>
                  <a:pt x="10751" y="1287"/>
                  <a:pt x="10751" y="1156"/>
                </a:cubicBezTo>
                <a:lnTo>
                  <a:pt x="10751" y="239"/>
                </a:lnTo>
                <a:cubicBezTo>
                  <a:pt x="10751" y="96"/>
                  <a:pt x="10644" y="1"/>
                  <a:pt x="10513" y="1"/>
                </a:cubicBezTo>
                <a:lnTo>
                  <a:pt x="8942" y="1"/>
                </a:lnTo>
                <a:cubicBezTo>
                  <a:pt x="8811" y="1"/>
                  <a:pt x="8704" y="96"/>
                  <a:pt x="8704" y="239"/>
                </a:cubicBezTo>
                <a:cubicBezTo>
                  <a:pt x="8704" y="370"/>
                  <a:pt x="8811" y="477"/>
                  <a:pt x="8942" y="477"/>
                </a:cubicBezTo>
                <a:lnTo>
                  <a:pt x="10287" y="477"/>
                </a:lnTo>
                <a:lnTo>
                  <a:pt x="10287" y="929"/>
                </a:lnTo>
                <a:lnTo>
                  <a:pt x="1905" y="929"/>
                </a:lnTo>
                <a:cubicBezTo>
                  <a:pt x="1369" y="929"/>
                  <a:pt x="941" y="1370"/>
                  <a:pt x="941" y="1906"/>
                </a:cubicBezTo>
                <a:cubicBezTo>
                  <a:pt x="941" y="2358"/>
                  <a:pt x="1250" y="2751"/>
                  <a:pt x="1679" y="2858"/>
                </a:cubicBezTo>
                <a:lnTo>
                  <a:pt x="1679" y="3334"/>
                </a:lnTo>
                <a:cubicBezTo>
                  <a:pt x="1381" y="3287"/>
                  <a:pt x="1119" y="3156"/>
                  <a:pt x="893" y="2930"/>
                </a:cubicBezTo>
                <a:cubicBezTo>
                  <a:pt x="631" y="2656"/>
                  <a:pt x="476" y="2287"/>
                  <a:pt x="476" y="1918"/>
                </a:cubicBezTo>
                <a:cubicBezTo>
                  <a:pt x="476" y="1132"/>
                  <a:pt x="1119" y="477"/>
                  <a:pt x="1917" y="477"/>
                </a:cubicBezTo>
                <a:lnTo>
                  <a:pt x="7870" y="477"/>
                </a:lnTo>
                <a:cubicBezTo>
                  <a:pt x="8013" y="477"/>
                  <a:pt x="8108" y="370"/>
                  <a:pt x="8108" y="239"/>
                </a:cubicBezTo>
                <a:cubicBezTo>
                  <a:pt x="8108" y="96"/>
                  <a:pt x="8013" y="1"/>
                  <a:pt x="7870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1B3BB9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0" name="Google Shape;13573;p70"/>
          <p:cNvSpPr/>
          <p:nvPr/>
        </p:nvSpPr>
        <p:spPr>
          <a:xfrm>
            <a:off x="541930" y="4072391"/>
            <a:ext cx="580928" cy="566825"/>
          </a:xfrm>
          <a:custGeom>
            <a:avLst/>
            <a:gdLst/>
            <a:ahLst/>
            <a:cxnLst/>
            <a:rect l="l" t="t" r="r" b="b"/>
            <a:pathLst>
              <a:path w="10752" h="10491" extrusionOk="0">
                <a:moveTo>
                  <a:pt x="9632" y="1406"/>
                </a:moveTo>
                <a:lnTo>
                  <a:pt x="9632" y="2418"/>
                </a:lnTo>
                <a:lnTo>
                  <a:pt x="3584" y="2418"/>
                </a:lnTo>
                <a:lnTo>
                  <a:pt x="3584" y="1918"/>
                </a:lnTo>
                <a:cubicBezTo>
                  <a:pt x="3584" y="1787"/>
                  <a:pt x="3477" y="1680"/>
                  <a:pt x="3346" y="1680"/>
                </a:cubicBezTo>
                <a:lnTo>
                  <a:pt x="1905" y="1680"/>
                </a:lnTo>
                <a:cubicBezTo>
                  <a:pt x="1774" y="1680"/>
                  <a:pt x="1667" y="1787"/>
                  <a:pt x="1667" y="1918"/>
                </a:cubicBezTo>
                <a:lnTo>
                  <a:pt x="1667" y="2358"/>
                </a:lnTo>
                <a:cubicBezTo>
                  <a:pt x="1500" y="2275"/>
                  <a:pt x="1381" y="2108"/>
                  <a:pt x="1381" y="1918"/>
                </a:cubicBezTo>
                <a:cubicBezTo>
                  <a:pt x="1381" y="1632"/>
                  <a:pt x="1607" y="1406"/>
                  <a:pt x="1893" y="1406"/>
                </a:cubicBezTo>
                <a:close/>
                <a:moveTo>
                  <a:pt x="3131" y="2156"/>
                </a:moveTo>
                <a:lnTo>
                  <a:pt x="3131" y="3168"/>
                </a:lnTo>
                <a:lnTo>
                  <a:pt x="2739" y="3001"/>
                </a:lnTo>
                <a:cubicBezTo>
                  <a:pt x="2709" y="2989"/>
                  <a:pt x="2679" y="2983"/>
                  <a:pt x="2649" y="2983"/>
                </a:cubicBezTo>
                <a:cubicBezTo>
                  <a:pt x="2620" y="2983"/>
                  <a:pt x="2590" y="2989"/>
                  <a:pt x="2560" y="3001"/>
                </a:cubicBezTo>
                <a:lnTo>
                  <a:pt x="2143" y="3180"/>
                </a:lnTo>
                <a:lnTo>
                  <a:pt x="2143" y="2156"/>
                </a:lnTo>
                <a:close/>
                <a:moveTo>
                  <a:pt x="10275" y="2882"/>
                </a:moveTo>
                <a:lnTo>
                  <a:pt x="10275" y="3346"/>
                </a:lnTo>
                <a:lnTo>
                  <a:pt x="3584" y="3346"/>
                </a:lnTo>
                <a:lnTo>
                  <a:pt x="3584" y="2882"/>
                </a:lnTo>
                <a:close/>
                <a:moveTo>
                  <a:pt x="8823" y="4728"/>
                </a:moveTo>
                <a:cubicBezTo>
                  <a:pt x="9108" y="4728"/>
                  <a:pt x="9335" y="4954"/>
                  <a:pt x="9335" y="5239"/>
                </a:cubicBezTo>
                <a:cubicBezTo>
                  <a:pt x="9335" y="5430"/>
                  <a:pt x="9216" y="5609"/>
                  <a:pt x="9049" y="5680"/>
                </a:cubicBezTo>
                <a:lnTo>
                  <a:pt x="9049" y="5239"/>
                </a:lnTo>
                <a:cubicBezTo>
                  <a:pt x="9049" y="5097"/>
                  <a:pt x="8942" y="4989"/>
                  <a:pt x="8811" y="4989"/>
                </a:cubicBezTo>
                <a:lnTo>
                  <a:pt x="7358" y="4989"/>
                </a:lnTo>
                <a:cubicBezTo>
                  <a:pt x="7215" y="4989"/>
                  <a:pt x="7120" y="5097"/>
                  <a:pt x="7120" y="5239"/>
                </a:cubicBezTo>
                <a:lnTo>
                  <a:pt x="7120" y="5740"/>
                </a:lnTo>
                <a:lnTo>
                  <a:pt x="1060" y="5740"/>
                </a:lnTo>
                <a:lnTo>
                  <a:pt x="1060" y="4728"/>
                </a:lnTo>
                <a:close/>
                <a:moveTo>
                  <a:pt x="8608" y="5454"/>
                </a:moveTo>
                <a:lnTo>
                  <a:pt x="8608" y="6502"/>
                </a:lnTo>
                <a:lnTo>
                  <a:pt x="8192" y="6323"/>
                </a:lnTo>
                <a:cubicBezTo>
                  <a:pt x="8156" y="6311"/>
                  <a:pt x="8132" y="6311"/>
                  <a:pt x="8096" y="6311"/>
                </a:cubicBezTo>
                <a:cubicBezTo>
                  <a:pt x="8073" y="6311"/>
                  <a:pt x="8037" y="6311"/>
                  <a:pt x="8013" y="6323"/>
                </a:cubicBezTo>
                <a:lnTo>
                  <a:pt x="7620" y="6490"/>
                </a:lnTo>
                <a:lnTo>
                  <a:pt x="7620" y="5454"/>
                </a:lnTo>
                <a:close/>
                <a:moveTo>
                  <a:pt x="8846" y="3811"/>
                </a:moveTo>
                <a:cubicBezTo>
                  <a:pt x="9632" y="3811"/>
                  <a:pt x="10275" y="4442"/>
                  <a:pt x="10275" y="5251"/>
                </a:cubicBezTo>
                <a:cubicBezTo>
                  <a:pt x="10275" y="5632"/>
                  <a:pt x="10120" y="5990"/>
                  <a:pt x="9859" y="6263"/>
                </a:cubicBezTo>
                <a:cubicBezTo>
                  <a:pt x="9632" y="6490"/>
                  <a:pt x="9358" y="6621"/>
                  <a:pt x="9061" y="6668"/>
                </a:cubicBezTo>
                <a:lnTo>
                  <a:pt x="9061" y="6192"/>
                </a:lnTo>
                <a:cubicBezTo>
                  <a:pt x="9501" y="6085"/>
                  <a:pt x="9811" y="5692"/>
                  <a:pt x="9811" y="5239"/>
                </a:cubicBezTo>
                <a:cubicBezTo>
                  <a:pt x="9811" y="4704"/>
                  <a:pt x="9382" y="4263"/>
                  <a:pt x="8846" y="4263"/>
                </a:cubicBezTo>
                <a:lnTo>
                  <a:pt x="476" y="4263"/>
                </a:lnTo>
                <a:lnTo>
                  <a:pt x="476" y="3811"/>
                </a:lnTo>
                <a:close/>
                <a:moveTo>
                  <a:pt x="7144" y="6216"/>
                </a:moveTo>
                <a:lnTo>
                  <a:pt x="7144" y="6680"/>
                </a:lnTo>
                <a:lnTo>
                  <a:pt x="464" y="6680"/>
                </a:lnTo>
                <a:lnTo>
                  <a:pt x="464" y="6216"/>
                </a:lnTo>
                <a:close/>
                <a:moveTo>
                  <a:pt x="9632" y="8073"/>
                </a:moveTo>
                <a:lnTo>
                  <a:pt x="9632" y="9085"/>
                </a:lnTo>
                <a:lnTo>
                  <a:pt x="3584" y="9085"/>
                </a:lnTo>
                <a:lnTo>
                  <a:pt x="3584" y="8585"/>
                </a:lnTo>
                <a:cubicBezTo>
                  <a:pt x="3584" y="8454"/>
                  <a:pt x="3477" y="8347"/>
                  <a:pt x="3346" y="8347"/>
                </a:cubicBezTo>
                <a:lnTo>
                  <a:pt x="1905" y="8347"/>
                </a:lnTo>
                <a:cubicBezTo>
                  <a:pt x="1774" y="8347"/>
                  <a:pt x="1667" y="8454"/>
                  <a:pt x="1667" y="8585"/>
                </a:cubicBezTo>
                <a:lnTo>
                  <a:pt x="1667" y="9026"/>
                </a:lnTo>
                <a:cubicBezTo>
                  <a:pt x="1500" y="8942"/>
                  <a:pt x="1381" y="8776"/>
                  <a:pt x="1381" y="8585"/>
                </a:cubicBezTo>
                <a:cubicBezTo>
                  <a:pt x="1381" y="8299"/>
                  <a:pt x="1607" y="8073"/>
                  <a:pt x="1893" y="8073"/>
                </a:cubicBezTo>
                <a:close/>
                <a:moveTo>
                  <a:pt x="3131" y="8823"/>
                </a:moveTo>
                <a:lnTo>
                  <a:pt x="3131" y="9835"/>
                </a:lnTo>
                <a:lnTo>
                  <a:pt x="2739" y="9669"/>
                </a:lnTo>
                <a:cubicBezTo>
                  <a:pt x="2709" y="9657"/>
                  <a:pt x="2679" y="9651"/>
                  <a:pt x="2649" y="9651"/>
                </a:cubicBezTo>
                <a:cubicBezTo>
                  <a:pt x="2620" y="9651"/>
                  <a:pt x="2590" y="9657"/>
                  <a:pt x="2560" y="9669"/>
                </a:cubicBezTo>
                <a:lnTo>
                  <a:pt x="2143" y="9847"/>
                </a:lnTo>
                <a:lnTo>
                  <a:pt x="2143" y="8823"/>
                </a:lnTo>
                <a:close/>
                <a:moveTo>
                  <a:pt x="10275" y="7144"/>
                </a:moveTo>
                <a:lnTo>
                  <a:pt x="10275" y="7597"/>
                </a:lnTo>
                <a:lnTo>
                  <a:pt x="1905" y="7597"/>
                </a:lnTo>
                <a:cubicBezTo>
                  <a:pt x="1369" y="7597"/>
                  <a:pt x="941" y="8037"/>
                  <a:pt x="941" y="8573"/>
                </a:cubicBezTo>
                <a:cubicBezTo>
                  <a:pt x="941" y="9026"/>
                  <a:pt x="1250" y="9419"/>
                  <a:pt x="1679" y="9526"/>
                </a:cubicBezTo>
                <a:lnTo>
                  <a:pt x="1679" y="10002"/>
                </a:lnTo>
                <a:cubicBezTo>
                  <a:pt x="1381" y="9954"/>
                  <a:pt x="1119" y="9800"/>
                  <a:pt x="893" y="9597"/>
                </a:cubicBezTo>
                <a:cubicBezTo>
                  <a:pt x="631" y="9323"/>
                  <a:pt x="476" y="8954"/>
                  <a:pt x="476" y="8585"/>
                </a:cubicBezTo>
                <a:cubicBezTo>
                  <a:pt x="476" y="7787"/>
                  <a:pt x="1119" y="7144"/>
                  <a:pt x="1917" y="7144"/>
                </a:cubicBezTo>
                <a:close/>
                <a:moveTo>
                  <a:pt x="1917" y="1"/>
                </a:moveTo>
                <a:cubicBezTo>
                  <a:pt x="881" y="1"/>
                  <a:pt x="12" y="846"/>
                  <a:pt x="12" y="1906"/>
                </a:cubicBezTo>
                <a:cubicBezTo>
                  <a:pt x="12" y="2406"/>
                  <a:pt x="214" y="2882"/>
                  <a:pt x="572" y="3239"/>
                </a:cubicBezTo>
                <a:cubicBezTo>
                  <a:pt x="595" y="3275"/>
                  <a:pt x="631" y="3299"/>
                  <a:pt x="667" y="3334"/>
                </a:cubicBezTo>
                <a:lnTo>
                  <a:pt x="238" y="3334"/>
                </a:lnTo>
                <a:cubicBezTo>
                  <a:pt x="107" y="3334"/>
                  <a:pt x="0" y="3430"/>
                  <a:pt x="0" y="3573"/>
                </a:cubicBezTo>
                <a:lnTo>
                  <a:pt x="0" y="4489"/>
                </a:lnTo>
                <a:cubicBezTo>
                  <a:pt x="0" y="4620"/>
                  <a:pt x="107" y="4728"/>
                  <a:pt x="238" y="4728"/>
                </a:cubicBezTo>
                <a:lnTo>
                  <a:pt x="631" y="4728"/>
                </a:lnTo>
                <a:lnTo>
                  <a:pt x="631" y="5751"/>
                </a:lnTo>
                <a:lnTo>
                  <a:pt x="238" y="5751"/>
                </a:lnTo>
                <a:cubicBezTo>
                  <a:pt x="107" y="5751"/>
                  <a:pt x="0" y="5859"/>
                  <a:pt x="0" y="5990"/>
                </a:cubicBezTo>
                <a:lnTo>
                  <a:pt x="0" y="6918"/>
                </a:lnTo>
                <a:cubicBezTo>
                  <a:pt x="0" y="7049"/>
                  <a:pt x="107" y="7156"/>
                  <a:pt x="238" y="7156"/>
                </a:cubicBezTo>
                <a:lnTo>
                  <a:pt x="667" y="7156"/>
                </a:lnTo>
                <a:cubicBezTo>
                  <a:pt x="274" y="7502"/>
                  <a:pt x="12" y="8014"/>
                  <a:pt x="12" y="8597"/>
                </a:cubicBezTo>
                <a:cubicBezTo>
                  <a:pt x="12" y="9109"/>
                  <a:pt x="214" y="9585"/>
                  <a:pt x="572" y="9942"/>
                </a:cubicBezTo>
                <a:cubicBezTo>
                  <a:pt x="929" y="10300"/>
                  <a:pt x="1405" y="10490"/>
                  <a:pt x="1905" y="10490"/>
                </a:cubicBezTo>
                <a:lnTo>
                  <a:pt x="5394" y="10490"/>
                </a:lnTo>
                <a:cubicBezTo>
                  <a:pt x="5525" y="10490"/>
                  <a:pt x="5632" y="10383"/>
                  <a:pt x="5632" y="10252"/>
                </a:cubicBezTo>
                <a:cubicBezTo>
                  <a:pt x="5632" y="10121"/>
                  <a:pt x="5525" y="10014"/>
                  <a:pt x="5394" y="10014"/>
                </a:cubicBezTo>
                <a:lnTo>
                  <a:pt x="3584" y="10014"/>
                </a:lnTo>
                <a:lnTo>
                  <a:pt x="3584" y="9550"/>
                </a:lnTo>
                <a:lnTo>
                  <a:pt x="10275" y="9550"/>
                </a:lnTo>
                <a:lnTo>
                  <a:pt x="10275" y="10014"/>
                </a:lnTo>
                <a:lnTo>
                  <a:pt x="6477" y="10014"/>
                </a:lnTo>
                <a:cubicBezTo>
                  <a:pt x="6346" y="10014"/>
                  <a:pt x="6239" y="10121"/>
                  <a:pt x="6239" y="10252"/>
                </a:cubicBezTo>
                <a:cubicBezTo>
                  <a:pt x="6239" y="10383"/>
                  <a:pt x="6346" y="10490"/>
                  <a:pt x="6477" y="10490"/>
                </a:cubicBezTo>
                <a:lnTo>
                  <a:pt x="10513" y="10490"/>
                </a:lnTo>
                <a:cubicBezTo>
                  <a:pt x="10644" y="10490"/>
                  <a:pt x="10751" y="10383"/>
                  <a:pt x="10751" y="10252"/>
                </a:cubicBezTo>
                <a:lnTo>
                  <a:pt x="10751" y="9323"/>
                </a:lnTo>
                <a:cubicBezTo>
                  <a:pt x="10751" y="9192"/>
                  <a:pt x="10644" y="9085"/>
                  <a:pt x="10513" y="9085"/>
                </a:cubicBezTo>
                <a:lnTo>
                  <a:pt x="10120" y="9085"/>
                </a:lnTo>
                <a:lnTo>
                  <a:pt x="10120" y="8061"/>
                </a:lnTo>
                <a:lnTo>
                  <a:pt x="10513" y="8061"/>
                </a:lnTo>
                <a:cubicBezTo>
                  <a:pt x="10644" y="8061"/>
                  <a:pt x="10751" y="7954"/>
                  <a:pt x="10751" y="7823"/>
                </a:cubicBezTo>
                <a:lnTo>
                  <a:pt x="10751" y="6906"/>
                </a:lnTo>
                <a:cubicBezTo>
                  <a:pt x="10751" y="6763"/>
                  <a:pt x="10644" y="6668"/>
                  <a:pt x="10513" y="6668"/>
                </a:cubicBezTo>
                <a:lnTo>
                  <a:pt x="10073" y="6668"/>
                </a:lnTo>
                <a:cubicBezTo>
                  <a:pt x="10109" y="6633"/>
                  <a:pt x="10156" y="6609"/>
                  <a:pt x="10180" y="6573"/>
                </a:cubicBezTo>
                <a:cubicBezTo>
                  <a:pt x="10537" y="6216"/>
                  <a:pt x="10728" y="5740"/>
                  <a:pt x="10728" y="5239"/>
                </a:cubicBezTo>
                <a:cubicBezTo>
                  <a:pt x="10728" y="4656"/>
                  <a:pt x="10478" y="4144"/>
                  <a:pt x="10073" y="3787"/>
                </a:cubicBezTo>
                <a:lnTo>
                  <a:pt x="10513" y="3787"/>
                </a:lnTo>
                <a:cubicBezTo>
                  <a:pt x="10644" y="3787"/>
                  <a:pt x="10751" y="3692"/>
                  <a:pt x="10751" y="3549"/>
                </a:cubicBezTo>
                <a:lnTo>
                  <a:pt x="10751" y="2632"/>
                </a:lnTo>
                <a:cubicBezTo>
                  <a:pt x="10751" y="2501"/>
                  <a:pt x="10644" y="2394"/>
                  <a:pt x="10513" y="2394"/>
                </a:cubicBezTo>
                <a:lnTo>
                  <a:pt x="10120" y="2394"/>
                </a:lnTo>
                <a:lnTo>
                  <a:pt x="10120" y="1370"/>
                </a:lnTo>
                <a:lnTo>
                  <a:pt x="10513" y="1394"/>
                </a:lnTo>
                <a:cubicBezTo>
                  <a:pt x="10644" y="1394"/>
                  <a:pt x="10751" y="1287"/>
                  <a:pt x="10751" y="1156"/>
                </a:cubicBezTo>
                <a:lnTo>
                  <a:pt x="10751" y="239"/>
                </a:lnTo>
                <a:cubicBezTo>
                  <a:pt x="10751" y="96"/>
                  <a:pt x="10644" y="1"/>
                  <a:pt x="10513" y="1"/>
                </a:cubicBezTo>
                <a:lnTo>
                  <a:pt x="8942" y="1"/>
                </a:lnTo>
                <a:cubicBezTo>
                  <a:pt x="8811" y="1"/>
                  <a:pt x="8704" y="96"/>
                  <a:pt x="8704" y="239"/>
                </a:cubicBezTo>
                <a:cubicBezTo>
                  <a:pt x="8704" y="370"/>
                  <a:pt x="8811" y="477"/>
                  <a:pt x="8942" y="477"/>
                </a:cubicBezTo>
                <a:lnTo>
                  <a:pt x="10287" y="477"/>
                </a:lnTo>
                <a:lnTo>
                  <a:pt x="10287" y="929"/>
                </a:lnTo>
                <a:lnTo>
                  <a:pt x="1905" y="929"/>
                </a:lnTo>
                <a:cubicBezTo>
                  <a:pt x="1369" y="929"/>
                  <a:pt x="941" y="1370"/>
                  <a:pt x="941" y="1906"/>
                </a:cubicBezTo>
                <a:cubicBezTo>
                  <a:pt x="941" y="2358"/>
                  <a:pt x="1250" y="2751"/>
                  <a:pt x="1679" y="2858"/>
                </a:cubicBezTo>
                <a:lnTo>
                  <a:pt x="1679" y="3334"/>
                </a:lnTo>
                <a:cubicBezTo>
                  <a:pt x="1381" y="3287"/>
                  <a:pt x="1119" y="3156"/>
                  <a:pt x="893" y="2930"/>
                </a:cubicBezTo>
                <a:cubicBezTo>
                  <a:pt x="631" y="2656"/>
                  <a:pt x="476" y="2287"/>
                  <a:pt x="476" y="1918"/>
                </a:cubicBezTo>
                <a:cubicBezTo>
                  <a:pt x="476" y="1132"/>
                  <a:pt x="1119" y="477"/>
                  <a:pt x="1917" y="477"/>
                </a:cubicBezTo>
                <a:lnTo>
                  <a:pt x="7870" y="477"/>
                </a:lnTo>
                <a:cubicBezTo>
                  <a:pt x="8013" y="477"/>
                  <a:pt x="8108" y="370"/>
                  <a:pt x="8108" y="239"/>
                </a:cubicBezTo>
                <a:cubicBezTo>
                  <a:pt x="8108" y="96"/>
                  <a:pt x="8013" y="1"/>
                  <a:pt x="7870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1B3BB9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4304C738-5B2C-AE1F-B004-AF06E7E7BC4D}"/>
              </a:ext>
            </a:extLst>
          </p:cNvPr>
          <p:cNvSpPr/>
          <p:nvPr/>
        </p:nvSpPr>
        <p:spPr>
          <a:xfrm rot="20516724">
            <a:off x="9814173" y="-1187176"/>
            <a:ext cx="5197776" cy="5197776"/>
          </a:xfrm>
          <a:prstGeom prst="ellipse">
            <a:avLst/>
          </a:prstGeom>
          <a:noFill/>
          <a:ln w="1016000">
            <a:gradFill>
              <a:gsLst>
                <a:gs pos="0">
                  <a:schemeClr val="bg1"/>
                </a:gs>
                <a:gs pos="80000">
                  <a:srgbClr val="4681F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58BB30-A527-4CD0-A6EC-3DE93D80D379}"/>
              </a:ext>
            </a:extLst>
          </p:cNvPr>
          <p:cNvSpPr txBox="1"/>
          <p:nvPr/>
        </p:nvSpPr>
        <p:spPr>
          <a:xfrm>
            <a:off x="1402899" y="5003011"/>
            <a:ext cx="107571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0" dirty="0">
                <a:solidFill>
                  <a:srgbClr val="1B3BB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«Духовно-нравственное воспитание дошкольников на основе произведений осетинского устного народного творчества»</a:t>
            </a:r>
            <a:endParaRPr lang="ru-RU" sz="2400" dirty="0">
              <a:solidFill>
                <a:srgbClr val="1B3BB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Google Shape;13573;p70">
            <a:extLst>
              <a:ext uri="{FF2B5EF4-FFF2-40B4-BE49-F238E27FC236}">
                <a16:creationId xmlns:a16="http://schemas.microsoft.com/office/drawing/2014/main" id="{4C35277B-6E6A-4E94-95D8-BFD6B99525A3}"/>
              </a:ext>
            </a:extLst>
          </p:cNvPr>
          <p:cNvSpPr/>
          <p:nvPr/>
        </p:nvSpPr>
        <p:spPr>
          <a:xfrm>
            <a:off x="541930" y="6100039"/>
            <a:ext cx="580928" cy="566825"/>
          </a:xfrm>
          <a:custGeom>
            <a:avLst/>
            <a:gdLst/>
            <a:ahLst/>
            <a:cxnLst/>
            <a:rect l="l" t="t" r="r" b="b"/>
            <a:pathLst>
              <a:path w="10752" h="10491" extrusionOk="0">
                <a:moveTo>
                  <a:pt x="9632" y="1406"/>
                </a:moveTo>
                <a:lnTo>
                  <a:pt x="9632" y="2418"/>
                </a:lnTo>
                <a:lnTo>
                  <a:pt x="3584" y="2418"/>
                </a:lnTo>
                <a:lnTo>
                  <a:pt x="3584" y="1918"/>
                </a:lnTo>
                <a:cubicBezTo>
                  <a:pt x="3584" y="1787"/>
                  <a:pt x="3477" y="1680"/>
                  <a:pt x="3346" y="1680"/>
                </a:cubicBezTo>
                <a:lnTo>
                  <a:pt x="1905" y="1680"/>
                </a:lnTo>
                <a:cubicBezTo>
                  <a:pt x="1774" y="1680"/>
                  <a:pt x="1667" y="1787"/>
                  <a:pt x="1667" y="1918"/>
                </a:cubicBezTo>
                <a:lnTo>
                  <a:pt x="1667" y="2358"/>
                </a:lnTo>
                <a:cubicBezTo>
                  <a:pt x="1500" y="2275"/>
                  <a:pt x="1381" y="2108"/>
                  <a:pt x="1381" y="1918"/>
                </a:cubicBezTo>
                <a:cubicBezTo>
                  <a:pt x="1381" y="1632"/>
                  <a:pt x="1607" y="1406"/>
                  <a:pt x="1893" y="1406"/>
                </a:cubicBezTo>
                <a:close/>
                <a:moveTo>
                  <a:pt x="3131" y="2156"/>
                </a:moveTo>
                <a:lnTo>
                  <a:pt x="3131" y="3168"/>
                </a:lnTo>
                <a:lnTo>
                  <a:pt x="2739" y="3001"/>
                </a:lnTo>
                <a:cubicBezTo>
                  <a:pt x="2709" y="2989"/>
                  <a:pt x="2679" y="2983"/>
                  <a:pt x="2649" y="2983"/>
                </a:cubicBezTo>
                <a:cubicBezTo>
                  <a:pt x="2620" y="2983"/>
                  <a:pt x="2590" y="2989"/>
                  <a:pt x="2560" y="3001"/>
                </a:cubicBezTo>
                <a:lnTo>
                  <a:pt x="2143" y="3180"/>
                </a:lnTo>
                <a:lnTo>
                  <a:pt x="2143" y="2156"/>
                </a:lnTo>
                <a:close/>
                <a:moveTo>
                  <a:pt x="10275" y="2882"/>
                </a:moveTo>
                <a:lnTo>
                  <a:pt x="10275" y="3346"/>
                </a:lnTo>
                <a:lnTo>
                  <a:pt x="3584" y="3346"/>
                </a:lnTo>
                <a:lnTo>
                  <a:pt x="3584" y="2882"/>
                </a:lnTo>
                <a:close/>
                <a:moveTo>
                  <a:pt x="8823" y="4728"/>
                </a:moveTo>
                <a:cubicBezTo>
                  <a:pt x="9108" y="4728"/>
                  <a:pt x="9335" y="4954"/>
                  <a:pt x="9335" y="5239"/>
                </a:cubicBezTo>
                <a:cubicBezTo>
                  <a:pt x="9335" y="5430"/>
                  <a:pt x="9216" y="5609"/>
                  <a:pt x="9049" y="5680"/>
                </a:cubicBezTo>
                <a:lnTo>
                  <a:pt x="9049" y="5239"/>
                </a:lnTo>
                <a:cubicBezTo>
                  <a:pt x="9049" y="5097"/>
                  <a:pt x="8942" y="4989"/>
                  <a:pt x="8811" y="4989"/>
                </a:cubicBezTo>
                <a:lnTo>
                  <a:pt x="7358" y="4989"/>
                </a:lnTo>
                <a:cubicBezTo>
                  <a:pt x="7215" y="4989"/>
                  <a:pt x="7120" y="5097"/>
                  <a:pt x="7120" y="5239"/>
                </a:cubicBezTo>
                <a:lnTo>
                  <a:pt x="7120" y="5740"/>
                </a:lnTo>
                <a:lnTo>
                  <a:pt x="1060" y="5740"/>
                </a:lnTo>
                <a:lnTo>
                  <a:pt x="1060" y="4728"/>
                </a:lnTo>
                <a:close/>
                <a:moveTo>
                  <a:pt x="8608" y="5454"/>
                </a:moveTo>
                <a:lnTo>
                  <a:pt x="8608" y="6502"/>
                </a:lnTo>
                <a:lnTo>
                  <a:pt x="8192" y="6323"/>
                </a:lnTo>
                <a:cubicBezTo>
                  <a:pt x="8156" y="6311"/>
                  <a:pt x="8132" y="6311"/>
                  <a:pt x="8096" y="6311"/>
                </a:cubicBezTo>
                <a:cubicBezTo>
                  <a:pt x="8073" y="6311"/>
                  <a:pt x="8037" y="6311"/>
                  <a:pt x="8013" y="6323"/>
                </a:cubicBezTo>
                <a:lnTo>
                  <a:pt x="7620" y="6490"/>
                </a:lnTo>
                <a:lnTo>
                  <a:pt x="7620" y="5454"/>
                </a:lnTo>
                <a:close/>
                <a:moveTo>
                  <a:pt x="8846" y="3811"/>
                </a:moveTo>
                <a:cubicBezTo>
                  <a:pt x="9632" y="3811"/>
                  <a:pt x="10275" y="4442"/>
                  <a:pt x="10275" y="5251"/>
                </a:cubicBezTo>
                <a:cubicBezTo>
                  <a:pt x="10275" y="5632"/>
                  <a:pt x="10120" y="5990"/>
                  <a:pt x="9859" y="6263"/>
                </a:cubicBezTo>
                <a:cubicBezTo>
                  <a:pt x="9632" y="6490"/>
                  <a:pt x="9358" y="6621"/>
                  <a:pt x="9061" y="6668"/>
                </a:cubicBezTo>
                <a:lnTo>
                  <a:pt x="9061" y="6192"/>
                </a:lnTo>
                <a:cubicBezTo>
                  <a:pt x="9501" y="6085"/>
                  <a:pt x="9811" y="5692"/>
                  <a:pt x="9811" y="5239"/>
                </a:cubicBezTo>
                <a:cubicBezTo>
                  <a:pt x="9811" y="4704"/>
                  <a:pt x="9382" y="4263"/>
                  <a:pt x="8846" y="4263"/>
                </a:cubicBezTo>
                <a:lnTo>
                  <a:pt x="476" y="4263"/>
                </a:lnTo>
                <a:lnTo>
                  <a:pt x="476" y="3811"/>
                </a:lnTo>
                <a:close/>
                <a:moveTo>
                  <a:pt x="7144" y="6216"/>
                </a:moveTo>
                <a:lnTo>
                  <a:pt x="7144" y="6680"/>
                </a:lnTo>
                <a:lnTo>
                  <a:pt x="464" y="6680"/>
                </a:lnTo>
                <a:lnTo>
                  <a:pt x="464" y="6216"/>
                </a:lnTo>
                <a:close/>
                <a:moveTo>
                  <a:pt x="9632" y="8073"/>
                </a:moveTo>
                <a:lnTo>
                  <a:pt x="9632" y="9085"/>
                </a:lnTo>
                <a:lnTo>
                  <a:pt x="3584" y="9085"/>
                </a:lnTo>
                <a:lnTo>
                  <a:pt x="3584" y="8585"/>
                </a:lnTo>
                <a:cubicBezTo>
                  <a:pt x="3584" y="8454"/>
                  <a:pt x="3477" y="8347"/>
                  <a:pt x="3346" y="8347"/>
                </a:cubicBezTo>
                <a:lnTo>
                  <a:pt x="1905" y="8347"/>
                </a:lnTo>
                <a:cubicBezTo>
                  <a:pt x="1774" y="8347"/>
                  <a:pt x="1667" y="8454"/>
                  <a:pt x="1667" y="8585"/>
                </a:cubicBezTo>
                <a:lnTo>
                  <a:pt x="1667" y="9026"/>
                </a:lnTo>
                <a:cubicBezTo>
                  <a:pt x="1500" y="8942"/>
                  <a:pt x="1381" y="8776"/>
                  <a:pt x="1381" y="8585"/>
                </a:cubicBezTo>
                <a:cubicBezTo>
                  <a:pt x="1381" y="8299"/>
                  <a:pt x="1607" y="8073"/>
                  <a:pt x="1893" y="8073"/>
                </a:cubicBezTo>
                <a:close/>
                <a:moveTo>
                  <a:pt x="3131" y="8823"/>
                </a:moveTo>
                <a:lnTo>
                  <a:pt x="3131" y="9835"/>
                </a:lnTo>
                <a:lnTo>
                  <a:pt x="2739" y="9669"/>
                </a:lnTo>
                <a:cubicBezTo>
                  <a:pt x="2709" y="9657"/>
                  <a:pt x="2679" y="9651"/>
                  <a:pt x="2649" y="9651"/>
                </a:cubicBezTo>
                <a:cubicBezTo>
                  <a:pt x="2620" y="9651"/>
                  <a:pt x="2590" y="9657"/>
                  <a:pt x="2560" y="9669"/>
                </a:cubicBezTo>
                <a:lnTo>
                  <a:pt x="2143" y="9847"/>
                </a:lnTo>
                <a:lnTo>
                  <a:pt x="2143" y="8823"/>
                </a:lnTo>
                <a:close/>
                <a:moveTo>
                  <a:pt x="10275" y="7144"/>
                </a:moveTo>
                <a:lnTo>
                  <a:pt x="10275" y="7597"/>
                </a:lnTo>
                <a:lnTo>
                  <a:pt x="1905" y="7597"/>
                </a:lnTo>
                <a:cubicBezTo>
                  <a:pt x="1369" y="7597"/>
                  <a:pt x="941" y="8037"/>
                  <a:pt x="941" y="8573"/>
                </a:cubicBezTo>
                <a:cubicBezTo>
                  <a:pt x="941" y="9026"/>
                  <a:pt x="1250" y="9419"/>
                  <a:pt x="1679" y="9526"/>
                </a:cubicBezTo>
                <a:lnTo>
                  <a:pt x="1679" y="10002"/>
                </a:lnTo>
                <a:cubicBezTo>
                  <a:pt x="1381" y="9954"/>
                  <a:pt x="1119" y="9800"/>
                  <a:pt x="893" y="9597"/>
                </a:cubicBezTo>
                <a:cubicBezTo>
                  <a:pt x="631" y="9323"/>
                  <a:pt x="476" y="8954"/>
                  <a:pt x="476" y="8585"/>
                </a:cubicBezTo>
                <a:cubicBezTo>
                  <a:pt x="476" y="7787"/>
                  <a:pt x="1119" y="7144"/>
                  <a:pt x="1917" y="7144"/>
                </a:cubicBezTo>
                <a:close/>
                <a:moveTo>
                  <a:pt x="1917" y="1"/>
                </a:moveTo>
                <a:cubicBezTo>
                  <a:pt x="881" y="1"/>
                  <a:pt x="12" y="846"/>
                  <a:pt x="12" y="1906"/>
                </a:cubicBezTo>
                <a:cubicBezTo>
                  <a:pt x="12" y="2406"/>
                  <a:pt x="214" y="2882"/>
                  <a:pt x="572" y="3239"/>
                </a:cubicBezTo>
                <a:cubicBezTo>
                  <a:pt x="595" y="3275"/>
                  <a:pt x="631" y="3299"/>
                  <a:pt x="667" y="3334"/>
                </a:cubicBezTo>
                <a:lnTo>
                  <a:pt x="238" y="3334"/>
                </a:lnTo>
                <a:cubicBezTo>
                  <a:pt x="107" y="3334"/>
                  <a:pt x="0" y="3430"/>
                  <a:pt x="0" y="3573"/>
                </a:cubicBezTo>
                <a:lnTo>
                  <a:pt x="0" y="4489"/>
                </a:lnTo>
                <a:cubicBezTo>
                  <a:pt x="0" y="4620"/>
                  <a:pt x="107" y="4728"/>
                  <a:pt x="238" y="4728"/>
                </a:cubicBezTo>
                <a:lnTo>
                  <a:pt x="631" y="4728"/>
                </a:lnTo>
                <a:lnTo>
                  <a:pt x="631" y="5751"/>
                </a:lnTo>
                <a:lnTo>
                  <a:pt x="238" y="5751"/>
                </a:lnTo>
                <a:cubicBezTo>
                  <a:pt x="107" y="5751"/>
                  <a:pt x="0" y="5859"/>
                  <a:pt x="0" y="5990"/>
                </a:cubicBezTo>
                <a:lnTo>
                  <a:pt x="0" y="6918"/>
                </a:lnTo>
                <a:cubicBezTo>
                  <a:pt x="0" y="7049"/>
                  <a:pt x="107" y="7156"/>
                  <a:pt x="238" y="7156"/>
                </a:cubicBezTo>
                <a:lnTo>
                  <a:pt x="667" y="7156"/>
                </a:lnTo>
                <a:cubicBezTo>
                  <a:pt x="274" y="7502"/>
                  <a:pt x="12" y="8014"/>
                  <a:pt x="12" y="8597"/>
                </a:cubicBezTo>
                <a:cubicBezTo>
                  <a:pt x="12" y="9109"/>
                  <a:pt x="214" y="9585"/>
                  <a:pt x="572" y="9942"/>
                </a:cubicBezTo>
                <a:cubicBezTo>
                  <a:pt x="929" y="10300"/>
                  <a:pt x="1405" y="10490"/>
                  <a:pt x="1905" y="10490"/>
                </a:cubicBezTo>
                <a:lnTo>
                  <a:pt x="5394" y="10490"/>
                </a:lnTo>
                <a:cubicBezTo>
                  <a:pt x="5525" y="10490"/>
                  <a:pt x="5632" y="10383"/>
                  <a:pt x="5632" y="10252"/>
                </a:cubicBezTo>
                <a:cubicBezTo>
                  <a:pt x="5632" y="10121"/>
                  <a:pt x="5525" y="10014"/>
                  <a:pt x="5394" y="10014"/>
                </a:cubicBezTo>
                <a:lnTo>
                  <a:pt x="3584" y="10014"/>
                </a:lnTo>
                <a:lnTo>
                  <a:pt x="3584" y="9550"/>
                </a:lnTo>
                <a:lnTo>
                  <a:pt x="10275" y="9550"/>
                </a:lnTo>
                <a:lnTo>
                  <a:pt x="10275" y="10014"/>
                </a:lnTo>
                <a:lnTo>
                  <a:pt x="6477" y="10014"/>
                </a:lnTo>
                <a:cubicBezTo>
                  <a:pt x="6346" y="10014"/>
                  <a:pt x="6239" y="10121"/>
                  <a:pt x="6239" y="10252"/>
                </a:cubicBezTo>
                <a:cubicBezTo>
                  <a:pt x="6239" y="10383"/>
                  <a:pt x="6346" y="10490"/>
                  <a:pt x="6477" y="10490"/>
                </a:cubicBezTo>
                <a:lnTo>
                  <a:pt x="10513" y="10490"/>
                </a:lnTo>
                <a:cubicBezTo>
                  <a:pt x="10644" y="10490"/>
                  <a:pt x="10751" y="10383"/>
                  <a:pt x="10751" y="10252"/>
                </a:cubicBezTo>
                <a:lnTo>
                  <a:pt x="10751" y="9323"/>
                </a:lnTo>
                <a:cubicBezTo>
                  <a:pt x="10751" y="9192"/>
                  <a:pt x="10644" y="9085"/>
                  <a:pt x="10513" y="9085"/>
                </a:cubicBezTo>
                <a:lnTo>
                  <a:pt x="10120" y="9085"/>
                </a:lnTo>
                <a:lnTo>
                  <a:pt x="10120" y="8061"/>
                </a:lnTo>
                <a:lnTo>
                  <a:pt x="10513" y="8061"/>
                </a:lnTo>
                <a:cubicBezTo>
                  <a:pt x="10644" y="8061"/>
                  <a:pt x="10751" y="7954"/>
                  <a:pt x="10751" y="7823"/>
                </a:cubicBezTo>
                <a:lnTo>
                  <a:pt x="10751" y="6906"/>
                </a:lnTo>
                <a:cubicBezTo>
                  <a:pt x="10751" y="6763"/>
                  <a:pt x="10644" y="6668"/>
                  <a:pt x="10513" y="6668"/>
                </a:cubicBezTo>
                <a:lnTo>
                  <a:pt x="10073" y="6668"/>
                </a:lnTo>
                <a:cubicBezTo>
                  <a:pt x="10109" y="6633"/>
                  <a:pt x="10156" y="6609"/>
                  <a:pt x="10180" y="6573"/>
                </a:cubicBezTo>
                <a:cubicBezTo>
                  <a:pt x="10537" y="6216"/>
                  <a:pt x="10728" y="5740"/>
                  <a:pt x="10728" y="5239"/>
                </a:cubicBezTo>
                <a:cubicBezTo>
                  <a:pt x="10728" y="4656"/>
                  <a:pt x="10478" y="4144"/>
                  <a:pt x="10073" y="3787"/>
                </a:cubicBezTo>
                <a:lnTo>
                  <a:pt x="10513" y="3787"/>
                </a:lnTo>
                <a:cubicBezTo>
                  <a:pt x="10644" y="3787"/>
                  <a:pt x="10751" y="3692"/>
                  <a:pt x="10751" y="3549"/>
                </a:cubicBezTo>
                <a:lnTo>
                  <a:pt x="10751" y="2632"/>
                </a:lnTo>
                <a:cubicBezTo>
                  <a:pt x="10751" y="2501"/>
                  <a:pt x="10644" y="2394"/>
                  <a:pt x="10513" y="2394"/>
                </a:cubicBezTo>
                <a:lnTo>
                  <a:pt x="10120" y="2394"/>
                </a:lnTo>
                <a:lnTo>
                  <a:pt x="10120" y="1370"/>
                </a:lnTo>
                <a:lnTo>
                  <a:pt x="10513" y="1394"/>
                </a:lnTo>
                <a:cubicBezTo>
                  <a:pt x="10644" y="1394"/>
                  <a:pt x="10751" y="1287"/>
                  <a:pt x="10751" y="1156"/>
                </a:cubicBezTo>
                <a:lnTo>
                  <a:pt x="10751" y="239"/>
                </a:lnTo>
                <a:cubicBezTo>
                  <a:pt x="10751" y="96"/>
                  <a:pt x="10644" y="1"/>
                  <a:pt x="10513" y="1"/>
                </a:cubicBezTo>
                <a:lnTo>
                  <a:pt x="8942" y="1"/>
                </a:lnTo>
                <a:cubicBezTo>
                  <a:pt x="8811" y="1"/>
                  <a:pt x="8704" y="96"/>
                  <a:pt x="8704" y="239"/>
                </a:cubicBezTo>
                <a:cubicBezTo>
                  <a:pt x="8704" y="370"/>
                  <a:pt x="8811" y="477"/>
                  <a:pt x="8942" y="477"/>
                </a:cubicBezTo>
                <a:lnTo>
                  <a:pt x="10287" y="477"/>
                </a:lnTo>
                <a:lnTo>
                  <a:pt x="10287" y="929"/>
                </a:lnTo>
                <a:lnTo>
                  <a:pt x="1905" y="929"/>
                </a:lnTo>
                <a:cubicBezTo>
                  <a:pt x="1369" y="929"/>
                  <a:pt x="941" y="1370"/>
                  <a:pt x="941" y="1906"/>
                </a:cubicBezTo>
                <a:cubicBezTo>
                  <a:pt x="941" y="2358"/>
                  <a:pt x="1250" y="2751"/>
                  <a:pt x="1679" y="2858"/>
                </a:cubicBezTo>
                <a:lnTo>
                  <a:pt x="1679" y="3334"/>
                </a:lnTo>
                <a:cubicBezTo>
                  <a:pt x="1381" y="3287"/>
                  <a:pt x="1119" y="3156"/>
                  <a:pt x="893" y="2930"/>
                </a:cubicBezTo>
                <a:cubicBezTo>
                  <a:pt x="631" y="2656"/>
                  <a:pt x="476" y="2287"/>
                  <a:pt x="476" y="1918"/>
                </a:cubicBezTo>
                <a:cubicBezTo>
                  <a:pt x="476" y="1132"/>
                  <a:pt x="1119" y="477"/>
                  <a:pt x="1917" y="477"/>
                </a:cubicBezTo>
                <a:lnTo>
                  <a:pt x="7870" y="477"/>
                </a:lnTo>
                <a:cubicBezTo>
                  <a:pt x="8013" y="477"/>
                  <a:pt x="8108" y="370"/>
                  <a:pt x="8108" y="239"/>
                </a:cubicBezTo>
                <a:cubicBezTo>
                  <a:pt x="8108" y="96"/>
                  <a:pt x="8013" y="1"/>
                  <a:pt x="787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13573;p70">
            <a:extLst>
              <a:ext uri="{FF2B5EF4-FFF2-40B4-BE49-F238E27FC236}">
                <a16:creationId xmlns:a16="http://schemas.microsoft.com/office/drawing/2014/main" id="{C656FAD6-A1B8-4B3B-A878-6398344EE06C}"/>
              </a:ext>
            </a:extLst>
          </p:cNvPr>
          <p:cNvSpPr/>
          <p:nvPr/>
        </p:nvSpPr>
        <p:spPr>
          <a:xfrm>
            <a:off x="528048" y="5086215"/>
            <a:ext cx="580928" cy="566825"/>
          </a:xfrm>
          <a:custGeom>
            <a:avLst/>
            <a:gdLst/>
            <a:ahLst/>
            <a:cxnLst/>
            <a:rect l="l" t="t" r="r" b="b"/>
            <a:pathLst>
              <a:path w="10752" h="10491" extrusionOk="0">
                <a:moveTo>
                  <a:pt x="9632" y="1406"/>
                </a:moveTo>
                <a:lnTo>
                  <a:pt x="9632" y="2418"/>
                </a:lnTo>
                <a:lnTo>
                  <a:pt x="3584" y="2418"/>
                </a:lnTo>
                <a:lnTo>
                  <a:pt x="3584" y="1918"/>
                </a:lnTo>
                <a:cubicBezTo>
                  <a:pt x="3584" y="1787"/>
                  <a:pt x="3477" y="1680"/>
                  <a:pt x="3346" y="1680"/>
                </a:cubicBezTo>
                <a:lnTo>
                  <a:pt x="1905" y="1680"/>
                </a:lnTo>
                <a:cubicBezTo>
                  <a:pt x="1774" y="1680"/>
                  <a:pt x="1667" y="1787"/>
                  <a:pt x="1667" y="1918"/>
                </a:cubicBezTo>
                <a:lnTo>
                  <a:pt x="1667" y="2358"/>
                </a:lnTo>
                <a:cubicBezTo>
                  <a:pt x="1500" y="2275"/>
                  <a:pt x="1381" y="2108"/>
                  <a:pt x="1381" y="1918"/>
                </a:cubicBezTo>
                <a:cubicBezTo>
                  <a:pt x="1381" y="1632"/>
                  <a:pt x="1607" y="1406"/>
                  <a:pt x="1893" y="1406"/>
                </a:cubicBezTo>
                <a:close/>
                <a:moveTo>
                  <a:pt x="3131" y="2156"/>
                </a:moveTo>
                <a:lnTo>
                  <a:pt x="3131" y="3168"/>
                </a:lnTo>
                <a:lnTo>
                  <a:pt x="2739" y="3001"/>
                </a:lnTo>
                <a:cubicBezTo>
                  <a:pt x="2709" y="2989"/>
                  <a:pt x="2679" y="2983"/>
                  <a:pt x="2649" y="2983"/>
                </a:cubicBezTo>
                <a:cubicBezTo>
                  <a:pt x="2620" y="2983"/>
                  <a:pt x="2590" y="2989"/>
                  <a:pt x="2560" y="3001"/>
                </a:cubicBezTo>
                <a:lnTo>
                  <a:pt x="2143" y="3180"/>
                </a:lnTo>
                <a:lnTo>
                  <a:pt x="2143" y="2156"/>
                </a:lnTo>
                <a:close/>
                <a:moveTo>
                  <a:pt x="10275" y="2882"/>
                </a:moveTo>
                <a:lnTo>
                  <a:pt x="10275" y="3346"/>
                </a:lnTo>
                <a:lnTo>
                  <a:pt x="3584" y="3346"/>
                </a:lnTo>
                <a:lnTo>
                  <a:pt x="3584" y="2882"/>
                </a:lnTo>
                <a:close/>
                <a:moveTo>
                  <a:pt x="8823" y="4728"/>
                </a:moveTo>
                <a:cubicBezTo>
                  <a:pt x="9108" y="4728"/>
                  <a:pt x="9335" y="4954"/>
                  <a:pt x="9335" y="5239"/>
                </a:cubicBezTo>
                <a:cubicBezTo>
                  <a:pt x="9335" y="5430"/>
                  <a:pt x="9216" y="5609"/>
                  <a:pt x="9049" y="5680"/>
                </a:cubicBezTo>
                <a:lnTo>
                  <a:pt x="9049" y="5239"/>
                </a:lnTo>
                <a:cubicBezTo>
                  <a:pt x="9049" y="5097"/>
                  <a:pt x="8942" y="4989"/>
                  <a:pt x="8811" y="4989"/>
                </a:cubicBezTo>
                <a:lnTo>
                  <a:pt x="7358" y="4989"/>
                </a:lnTo>
                <a:cubicBezTo>
                  <a:pt x="7215" y="4989"/>
                  <a:pt x="7120" y="5097"/>
                  <a:pt x="7120" y="5239"/>
                </a:cubicBezTo>
                <a:lnTo>
                  <a:pt x="7120" y="5740"/>
                </a:lnTo>
                <a:lnTo>
                  <a:pt x="1060" y="5740"/>
                </a:lnTo>
                <a:lnTo>
                  <a:pt x="1060" y="4728"/>
                </a:lnTo>
                <a:close/>
                <a:moveTo>
                  <a:pt x="8608" y="5454"/>
                </a:moveTo>
                <a:lnTo>
                  <a:pt x="8608" y="6502"/>
                </a:lnTo>
                <a:lnTo>
                  <a:pt x="8192" y="6323"/>
                </a:lnTo>
                <a:cubicBezTo>
                  <a:pt x="8156" y="6311"/>
                  <a:pt x="8132" y="6311"/>
                  <a:pt x="8096" y="6311"/>
                </a:cubicBezTo>
                <a:cubicBezTo>
                  <a:pt x="8073" y="6311"/>
                  <a:pt x="8037" y="6311"/>
                  <a:pt x="8013" y="6323"/>
                </a:cubicBezTo>
                <a:lnTo>
                  <a:pt x="7620" y="6490"/>
                </a:lnTo>
                <a:lnTo>
                  <a:pt x="7620" y="5454"/>
                </a:lnTo>
                <a:close/>
                <a:moveTo>
                  <a:pt x="8846" y="3811"/>
                </a:moveTo>
                <a:cubicBezTo>
                  <a:pt x="9632" y="3811"/>
                  <a:pt x="10275" y="4442"/>
                  <a:pt x="10275" y="5251"/>
                </a:cubicBezTo>
                <a:cubicBezTo>
                  <a:pt x="10275" y="5632"/>
                  <a:pt x="10120" y="5990"/>
                  <a:pt x="9859" y="6263"/>
                </a:cubicBezTo>
                <a:cubicBezTo>
                  <a:pt x="9632" y="6490"/>
                  <a:pt x="9358" y="6621"/>
                  <a:pt x="9061" y="6668"/>
                </a:cubicBezTo>
                <a:lnTo>
                  <a:pt x="9061" y="6192"/>
                </a:lnTo>
                <a:cubicBezTo>
                  <a:pt x="9501" y="6085"/>
                  <a:pt x="9811" y="5692"/>
                  <a:pt x="9811" y="5239"/>
                </a:cubicBezTo>
                <a:cubicBezTo>
                  <a:pt x="9811" y="4704"/>
                  <a:pt x="9382" y="4263"/>
                  <a:pt x="8846" y="4263"/>
                </a:cubicBezTo>
                <a:lnTo>
                  <a:pt x="476" y="4263"/>
                </a:lnTo>
                <a:lnTo>
                  <a:pt x="476" y="3811"/>
                </a:lnTo>
                <a:close/>
                <a:moveTo>
                  <a:pt x="7144" y="6216"/>
                </a:moveTo>
                <a:lnTo>
                  <a:pt x="7144" y="6680"/>
                </a:lnTo>
                <a:lnTo>
                  <a:pt x="464" y="6680"/>
                </a:lnTo>
                <a:lnTo>
                  <a:pt x="464" y="6216"/>
                </a:lnTo>
                <a:close/>
                <a:moveTo>
                  <a:pt x="9632" y="8073"/>
                </a:moveTo>
                <a:lnTo>
                  <a:pt x="9632" y="9085"/>
                </a:lnTo>
                <a:lnTo>
                  <a:pt x="3584" y="9085"/>
                </a:lnTo>
                <a:lnTo>
                  <a:pt x="3584" y="8585"/>
                </a:lnTo>
                <a:cubicBezTo>
                  <a:pt x="3584" y="8454"/>
                  <a:pt x="3477" y="8347"/>
                  <a:pt x="3346" y="8347"/>
                </a:cubicBezTo>
                <a:lnTo>
                  <a:pt x="1905" y="8347"/>
                </a:lnTo>
                <a:cubicBezTo>
                  <a:pt x="1774" y="8347"/>
                  <a:pt x="1667" y="8454"/>
                  <a:pt x="1667" y="8585"/>
                </a:cubicBezTo>
                <a:lnTo>
                  <a:pt x="1667" y="9026"/>
                </a:lnTo>
                <a:cubicBezTo>
                  <a:pt x="1500" y="8942"/>
                  <a:pt x="1381" y="8776"/>
                  <a:pt x="1381" y="8585"/>
                </a:cubicBezTo>
                <a:cubicBezTo>
                  <a:pt x="1381" y="8299"/>
                  <a:pt x="1607" y="8073"/>
                  <a:pt x="1893" y="8073"/>
                </a:cubicBezTo>
                <a:close/>
                <a:moveTo>
                  <a:pt x="3131" y="8823"/>
                </a:moveTo>
                <a:lnTo>
                  <a:pt x="3131" y="9835"/>
                </a:lnTo>
                <a:lnTo>
                  <a:pt x="2739" y="9669"/>
                </a:lnTo>
                <a:cubicBezTo>
                  <a:pt x="2709" y="9657"/>
                  <a:pt x="2679" y="9651"/>
                  <a:pt x="2649" y="9651"/>
                </a:cubicBezTo>
                <a:cubicBezTo>
                  <a:pt x="2620" y="9651"/>
                  <a:pt x="2590" y="9657"/>
                  <a:pt x="2560" y="9669"/>
                </a:cubicBezTo>
                <a:lnTo>
                  <a:pt x="2143" y="9847"/>
                </a:lnTo>
                <a:lnTo>
                  <a:pt x="2143" y="8823"/>
                </a:lnTo>
                <a:close/>
                <a:moveTo>
                  <a:pt x="10275" y="7144"/>
                </a:moveTo>
                <a:lnTo>
                  <a:pt x="10275" y="7597"/>
                </a:lnTo>
                <a:lnTo>
                  <a:pt x="1905" y="7597"/>
                </a:lnTo>
                <a:cubicBezTo>
                  <a:pt x="1369" y="7597"/>
                  <a:pt x="941" y="8037"/>
                  <a:pt x="941" y="8573"/>
                </a:cubicBezTo>
                <a:cubicBezTo>
                  <a:pt x="941" y="9026"/>
                  <a:pt x="1250" y="9419"/>
                  <a:pt x="1679" y="9526"/>
                </a:cubicBezTo>
                <a:lnTo>
                  <a:pt x="1679" y="10002"/>
                </a:lnTo>
                <a:cubicBezTo>
                  <a:pt x="1381" y="9954"/>
                  <a:pt x="1119" y="9800"/>
                  <a:pt x="893" y="9597"/>
                </a:cubicBezTo>
                <a:cubicBezTo>
                  <a:pt x="631" y="9323"/>
                  <a:pt x="476" y="8954"/>
                  <a:pt x="476" y="8585"/>
                </a:cubicBezTo>
                <a:cubicBezTo>
                  <a:pt x="476" y="7787"/>
                  <a:pt x="1119" y="7144"/>
                  <a:pt x="1917" y="7144"/>
                </a:cubicBezTo>
                <a:close/>
                <a:moveTo>
                  <a:pt x="1917" y="1"/>
                </a:moveTo>
                <a:cubicBezTo>
                  <a:pt x="881" y="1"/>
                  <a:pt x="12" y="846"/>
                  <a:pt x="12" y="1906"/>
                </a:cubicBezTo>
                <a:cubicBezTo>
                  <a:pt x="12" y="2406"/>
                  <a:pt x="214" y="2882"/>
                  <a:pt x="572" y="3239"/>
                </a:cubicBezTo>
                <a:cubicBezTo>
                  <a:pt x="595" y="3275"/>
                  <a:pt x="631" y="3299"/>
                  <a:pt x="667" y="3334"/>
                </a:cubicBezTo>
                <a:lnTo>
                  <a:pt x="238" y="3334"/>
                </a:lnTo>
                <a:cubicBezTo>
                  <a:pt x="107" y="3334"/>
                  <a:pt x="0" y="3430"/>
                  <a:pt x="0" y="3573"/>
                </a:cubicBezTo>
                <a:lnTo>
                  <a:pt x="0" y="4489"/>
                </a:lnTo>
                <a:cubicBezTo>
                  <a:pt x="0" y="4620"/>
                  <a:pt x="107" y="4728"/>
                  <a:pt x="238" y="4728"/>
                </a:cubicBezTo>
                <a:lnTo>
                  <a:pt x="631" y="4728"/>
                </a:lnTo>
                <a:lnTo>
                  <a:pt x="631" y="5751"/>
                </a:lnTo>
                <a:lnTo>
                  <a:pt x="238" y="5751"/>
                </a:lnTo>
                <a:cubicBezTo>
                  <a:pt x="107" y="5751"/>
                  <a:pt x="0" y="5859"/>
                  <a:pt x="0" y="5990"/>
                </a:cubicBezTo>
                <a:lnTo>
                  <a:pt x="0" y="6918"/>
                </a:lnTo>
                <a:cubicBezTo>
                  <a:pt x="0" y="7049"/>
                  <a:pt x="107" y="7156"/>
                  <a:pt x="238" y="7156"/>
                </a:cubicBezTo>
                <a:lnTo>
                  <a:pt x="667" y="7156"/>
                </a:lnTo>
                <a:cubicBezTo>
                  <a:pt x="274" y="7502"/>
                  <a:pt x="12" y="8014"/>
                  <a:pt x="12" y="8597"/>
                </a:cubicBezTo>
                <a:cubicBezTo>
                  <a:pt x="12" y="9109"/>
                  <a:pt x="214" y="9585"/>
                  <a:pt x="572" y="9942"/>
                </a:cubicBezTo>
                <a:cubicBezTo>
                  <a:pt x="929" y="10300"/>
                  <a:pt x="1405" y="10490"/>
                  <a:pt x="1905" y="10490"/>
                </a:cubicBezTo>
                <a:lnTo>
                  <a:pt x="5394" y="10490"/>
                </a:lnTo>
                <a:cubicBezTo>
                  <a:pt x="5525" y="10490"/>
                  <a:pt x="5632" y="10383"/>
                  <a:pt x="5632" y="10252"/>
                </a:cubicBezTo>
                <a:cubicBezTo>
                  <a:pt x="5632" y="10121"/>
                  <a:pt x="5525" y="10014"/>
                  <a:pt x="5394" y="10014"/>
                </a:cubicBezTo>
                <a:lnTo>
                  <a:pt x="3584" y="10014"/>
                </a:lnTo>
                <a:lnTo>
                  <a:pt x="3584" y="9550"/>
                </a:lnTo>
                <a:lnTo>
                  <a:pt x="10275" y="9550"/>
                </a:lnTo>
                <a:lnTo>
                  <a:pt x="10275" y="10014"/>
                </a:lnTo>
                <a:lnTo>
                  <a:pt x="6477" y="10014"/>
                </a:lnTo>
                <a:cubicBezTo>
                  <a:pt x="6346" y="10014"/>
                  <a:pt x="6239" y="10121"/>
                  <a:pt x="6239" y="10252"/>
                </a:cubicBezTo>
                <a:cubicBezTo>
                  <a:pt x="6239" y="10383"/>
                  <a:pt x="6346" y="10490"/>
                  <a:pt x="6477" y="10490"/>
                </a:cubicBezTo>
                <a:lnTo>
                  <a:pt x="10513" y="10490"/>
                </a:lnTo>
                <a:cubicBezTo>
                  <a:pt x="10644" y="10490"/>
                  <a:pt x="10751" y="10383"/>
                  <a:pt x="10751" y="10252"/>
                </a:cubicBezTo>
                <a:lnTo>
                  <a:pt x="10751" y="9323"/>
                </a:lnTo>
                <a:cubicBezTo>
                  <a:pt x="10751" y="9192"/>
                  <a:pt x="10644" y="9085"/>
                  <a:pt x="10513" y="9085"/>
                </a:cubicBezTo>
                <a:lnTo>
                  <a:pt x="10120" y="9085"/>
                </a:lnTo>
                <a:lnTo>
                  <a:pt x="10120" y="8061"/>
                </a:lnTo>
                <a:lnTo>
                  <a:pt x="10513" y="8061"/>
                </a:lnTo>
                <a:cubicBezTo>
                  <a:pt x="10644" y="8061"/>
                  <a:pt x="10751" y="7954"/>
                  <a:pt x="10751" y="7823"/>
                </a:cubicBezTo>
                <a:lnTo>
                  <a:pt x="10751" y="6906"/>
                </a:lnTo>
                <a:cubicBezTo>
                  <a:pt x="10751" y="6763"/>
                  <a:pt x="10644" y="6668"/>
                  <a:pt x="10513" y="6668"/>
                </a:cubicBezTo>
                <a:lnTo>
                  <a:pt x="10073" y="6668"/>
                </a:lnTo>
                <a:cubicBezTo>
                  <a:pt x="10109" y="6633"/>
                  <a:pt x="10156" y="6609"/>
                  <a:pt x="10180" y="6573"/>
                </a:cubicBezTo>
                <a:cubicBezTo>
                  <a:pt x="10537" y="6216"/>
                  <a:pt x="10728" y="5740"/>
                  <a:pt x="10728" y="5239"/>
                </a:cubicBezTo>
                <a:cubicBezTo>
                  <a:pt x="10728" y="4656"/>
                  <a:pt x="10478" y="4144"/>
                  <a:pt x="10073" y="3787"/>
                </a:cubicBezTo>
                <a:lnTo>
                  <a:pt x="10513" y="3787"/>
                </a:lnTo>
                <a:cubicBezTo>
                  <a:pt x="10644" y="3787"/>
                  <a:pt x="10751" y="3692"/>
                  <a:pt x="10751" y="3549"/>
                </a:cubicBezTo>
                <a:lnTo>
                  <a:pt x="10751" y="2632"/>
                </a:lnTo>
                <a:cubicBezTo>
                  <a:pt x="10751" y="2501"/>
                  <a:pt x="10644" y="2394"/>
                  <a:pt x="10513" y="2394"/>
                </a:cubicBezTo>
                <a:lnTo>
                  <a:pt x="10120" y="2394"/>
                </a:lnTo>
                <a:lnTo>
                  <a:pt x="10120" y="1370"/>
                </a:lnTo>
                <a:lnTo>
                  <a:pt x="10513" y="1394"/>
                </a:lnTo>
                <a:cubicBezTo>
                  <a:pt x="10644" y="1394"/>
                  <a:pt x="10751" y="1287"/>
                  <a:pt x="10751" y="1156"/>
                </a:cubicBezTo>
                <a:lnTo>
                  <a:pt x="10751" y="239"/>
                </a:lnTo>
                <a:cubicBezTo>
                  <a:pt x="10751" y="96"/>
                  <a:pt x="10644" y="1"/>
                  <a:pt x="10513" y="1"/>
                </a:cubicBezTo>
                <a:lnTo>
                  <a:pt x="8942" y="1"/>
                </a:lnTo>
                <a:cubicBezTo>
                  <a:pt x="8811" y="1"/>
                  <a:pt x="8704" y="96"/>
                  <a:pt x="8704" y="239"/>
                </a:cubicBezTo>
                <a:cubicBezTo>
                  <a:pt x="8704" y="370"/>
                  <a:pt x="8811" y="477"/>
                  <a:pt x="8942" y="477"/>
                </a:cubicBezTo>
                <a:lnTo>
                  <a:pt x="10287" y="477"/>
                </a:lnTo>
                <a:lnTo>
                  <a:pt x="10287" y="929"/>
                </a:lnTo>
                <a:lnTo>
                  <a:pt x="1905" y="929"/>
                </a:lnTo>
                <a:cubicBezTo>
                  <a:pt x="1369" y="929"/>
                  <a:pt x="941" y="1370"/>
                  <a:pt x="941" y="1906"/>
                </a:cubicBezTo>
                <a:cubicBezTo>
                  <a:pt x="941" y="2358"/>
                  <a:pt x="1250" y="2751"/>
                  <a:pt x="1679" y="2858"/>
                </a:cubicBezTo>
                <a:lnTo>
                  <a:pt x="1679" y="3334"/>
                </a:lnTo>
                <a:cubicBezTo>
                  <a:pt x="1381" y="3287"/>
                  <a:pt x="1119" y="3156"/>
                  <a:pt x="893" y="2930"/>
                </a:cubicBezTo>
                <a:cubicBezTo>
                  <a:pt x="631" y="2656"/>
                  <a:pt x="476" y="2287"/>
                  <a:pt x="476" y="1918"/>
                </a:cubicBezTo>
                <a:cubicBezTo>
                  <a:pt x="476" y="1132"/>
                  <a:pt x="1119" y="477"/>
                  <a:pt x="1917" y="477"/>
                </a:cubicBezTo>
                <a:lnTo>
                  <a:pt x="7870" y="477"/>
                </a:lnTo>
                <a:cubicBezTo>
                  <a:pt x="8013" y="477"/>
                  <a:pt x="8108" y="370"/>
                  <a:pt x="8108" y="239"/>
                </a:cubicBezTo>
                <a:cubicBezTo>
                  <a:pt x="8108" y="96"/>
                  <a:pt x="8013" y="1"/>
                  <a:pt x="7870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1B3BB9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1300B21-F3A4-48BE-A014-75E78DEDC2C1}"/>
              </a:ext>
            </a:extLst>
          </p:cNvPr>
          <p:cNvSpPr txBox="1"/>
          <p:nvPr/>
        </p:nvSpPr>
        <p:spPr>
          <a:xfrm>
            <a:off x="1434800" y="6011080"/>
            <a:ext cx="108827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и приемы преподавания осетинского языка в условиях реализации ФГОС»</a:t>
            </a:r>
            <a:endParaRPr lang="ru-RU" sz="2400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1340"/>
          <a:stretch/>
        </p:blipFill>
        <p:spPr>
          <a:xfrm>
            <a:off x="-66612" y="6387555"/>
            <a:ext cx="12330884" cy="60065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9813" y="135542"/>
            <a:ext cx="876411" cy="88320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6122" y="56618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1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Овал 81">
            <a:extLst>
              <a:ext uri="{FF2B5EF4-FFF2-40B4-BE49-F238E27FC236}">
                <a16:creationId xmlns:a16="http://schemas.microsoft.com/office/drawing/2014/main" id="{4304C738-5B2C-AE1F-B004-AF06E7E7BC4D}"/>
              </a:ext>
            </a:extLst>
          </p:cNvPr>
          <p:cNvSpPr/>
          <p:nvPr/>
        </p:nvSpPr>
        <p:spPr>
          <a:xfrm>
            <a:off x="-5400011" y="-793879"/>
            <a:ext cx="8423314" cy="8423314"/>
          </a:xfrm>
          <a:prstGeom prst="ellipse">
            <a:avLst/>
          </a:prstGeom>
          <a:noFill/>
          <a:ln w="1524000">
            <a:gradFill>
              <a:gsLst>
                <a:gs pos="0">
                  <a:schemeClr val="bg1"/>
                </a:gs>
                <a:gs pos="80000">
                  <a:srgbClr val="4681F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1268047" y="1375996"/>
            <a:ext cx="4106008" cy="41060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DECC55EE-013E-BE96-18F3-691E1A984A54}"/>
              </a:ext>
            </a:extLst>
          </p:cNvPr>
          <p:cNvSpPr/>
          <p:nvPr/>
        </p:nvSpPr>
        <p:spPr>
          <a:xfrm>
            <a:off x="1491877" y="1492250"/>
            <a:ext cx="4504652" cy="3989754"/>
          </a:xfrm>
          <a:prstGeom prst="ellipse">
            <a:avLst/>
          </a:prstGeom>
          <a:solidFill>
            <a:srgbClr val="216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9959A20-75D4-6C55-78CF-FC76DFE3E674}"/>
              </a:ext>
            </a:extLst>
          </p:cNvPr>
          <p:cNvSpPr txBox="1"/>
          <p:nvPr/>
        </p:nvSpPr>
        <p:spPr>
          <a:xfrm>
            <a:off x="1491877" y="2573116"/>
            <a:ext cx="4514317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dirty="0">
                <a:solidFill>
                  <a:schemeClr val="bg1"/>
                </a:solidFill>
                <a:latin typeface="Montserrat SemiBold" panose="00000700000000000000" pitchFamily="2" charset="-52"/>
              </a:rPr>
              <a:t>Методическое сопровождение участников конкурсов проф. мастерства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8040D4-CD9C-4CB8-9EF5-C8CC4D3FE2E1}"/>
              </a:ext>
            </a:extLst>
          </p:cNvPr>
          <p:cNvSpPr txBox="1"/>
          <p:nvPr/>
        </p:nvSpPr>
        <p:spPr>
          <a:xfrm>
            <a:off x="5948101" y="1621411"/>
            <a:ext cx="603591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/>
                <a:latin typeface="Montserrat SemiBold" panose="00000700000000000000" pitchFamily="2" charset="-52"/>
                <a:ea typeface="Calibri" panose="020F0502020204030204" pitchFamily="34" charset="0"/>
              </a:rPr>
              <a:t>«Лучший учитель родного языка и родной литературы»;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2400" b="1" dirty="0">
              <a:solidFill>
                <a:schemeClr val="accent1">
                  <a:lumMod val="75000"/>
                </a:schemeClr>
              </a:solidFill>
              <a:effectLst/>
              <a:latin typeface="Montserrat SemiBold" panose="00000700000000000000" pitchFamily="2" charset="-52"/>
              <a:ea typeface="Calibri" panose="020F0502020204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/>
                <a:latin typeface="Montserrat SemiBold" panose="00000700000000000000" pitchFamily="2" charset="-52"/>
                <a:ea typeface="Calibri" panose="020F0502020204030204" pitchFamily="34" charset="0"/>
              </a:rPr>
              <a:t>«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effectLst/>
                <a:latin typeface="Montserrat SemiBold" panose="00000700000000000000" pitchFamily="2" charset="-52"/>
                <a:ea typeface="Calibri" panose="020F0502020204030204" pitchFamily="34" charset="0"/>
              </a:rPr>
              <a:t>Хуыздæр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/>
                <a:latin typeface="Montserrat SemiBold" panose="00000700000000000000" pitchFamily="2" charset="-52"/>
                <a:ea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effectLst/>
                <a:latin typeface="Montserrat SemiBold" panose="00000700000000000000" pitchFamily="2" charset="-52"/>
                <a:ea typeface="Calibri" panose="020F0502020204030204" pitchFamily="34" charset="0"/>
              </a:rPr>
              <a:t>хъомылгæнæг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/>
                <a:latin typeface="Montserrat SemiBold" panose="00000700000000000000" pitchFamily="2" charset="-52"/>
                <a:ea typeface="Calibri" panose="020F0502020204030204" pitchFamily="34" charset="0"/>
              </a:rPr>
              <a:t>»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tserrat SemiBold" panose="00000700000000000000" pitchFamily="2" charset="-52"/>
                <a:ea typeface="Calibri" panose="020F050202020403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2400" b="1" dirty="0">
              <a:solidFill>
                <a:schemeClr val="accent1">
                  <a:lumMod val="75000"/>
                </a:schemeClr>
              </a:solidFill>
              <a:effectLst/>
              <a:latin typeface="Montserrat SemiBold" panose="00000700000000000000" pitchFamily="2" charset="-52"/>
              <a:ea typeface="Calibri" panose="020F0502020204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/>
                <a:latin typeface="Montserrat SemiBold" panose="00000700000000000000" pitchFamily="2" charset="-52"/>
                <a:ea typeface="Calibri" panose="020F0502020204030204" pitchFamily="34" charset="0"/>
              </a:rPr>
              <a:t>«Лучшая методическая копилка»;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900" b="1" dirty="0">
              <a:solidFill>
                <a:schemeClr val="accent1">
                  <a:lumMod val="75000"/>
                </a:schemeClr>
              </a:solidFill>
              <a:latin typeface="Montserrat SemiBold" panose="00000700000000000000" pitchFamily="2" charset="-52"/>
              <a:ea typeface="Calibri" panose="020F0502020204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900" b="1" dirty="0">
              <a:solidFill>
                <a:schemeClr val="accent1">
                  <a:lumMod val="75000"/>
                </a:schemeClr>
              </a:solidFill>
              <a:latin typeface="Montserrat SemiBold" panose="00000700000000000000" pitchFamily="2" charset="-52"/>
              <a:ea typeface="Calibri" panose="020F0502020204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/>
                <a:latin typeface="Montserrat SemiBold" panose="00000700000000000000" pitchFamily="2" charset="-52"/>
                <a:ea typeface="Calibri" panose="020F0502020204030204" pitchFamily="34" charset="0"/>
              </a:rPr>
              <a:t> Межрегиональный конкурс учителей родных языков СКФО «Мы разные, но равные»;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900" b="1" dirty="0">
              <a:solidFill>
                <a:schemeClr val="accent1">
                  <a:lumMod val="75000"/>
                </a:schemeClr>
              </a:solidFill>
              <a:latin typeface="Montserrat SemiBold" panose="00000700000000000000" pitchFamily="2" charset="-52"/>
              <a:ea typeface="Calibri" panose="020F0502020204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900" b="1" dirty="0">
              <a:solidFill>
                <a:schemeClr val="accent1">
                  <a:lumMod val="75000"/>
                </a:schemeClr>
              </a:solidFill>
              <a:effectLst/>
              <a:latin typeface="Montserrat SemiBold" panose="00000700000000000000" pitchFamily="2" charset="-52"/>
              <a:ea typeface="Calibri" panose="020F0502020204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/>
                <a:latin typeface="Montserrat SemiBold" panose="00000700000000000000" pitchFamily="2" charset="-52"/>
                <a:ea typeface="Calibri" panose="020F0502020204030204" pitchFamily="34" charset="0"/>
              </a:rPr>
              <a:t>«Всероссийский мастер-класс учителей родных языков, включая русский».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Montserrat SemiBold" panose="000007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8723" y="223091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5032" y="144167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34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4369" y="0"/>
            <a:ext cx="12840044" cy="630463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1340"/>
          <a:stretch/>
        </p:blipFill>
        <p:spPr>
          <a:xfrm>
            <a:off x="-1" y="6264111"/>
            <a:ext cx="12301979" cy="59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29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220</Words>
  <Application>Microsoft Office PowerPoint</Application>
  <PresentationFormat>Широкоэкранный</PresentationFormat>
  <Paragraphs>36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Calibri</vt:lpstr>
      <vt:lpstr>Calibri Light</vt:lpstr>
      <vt:lpstr>Montserrat</vt:lpstr>
      <vt:lpstr>Montserrat SemiBold</vt:lpstr>
      <vt:lpstr>Onest Black</vt:lpstr>
      <vt:lpstr>Onest Regular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Алана Гагиева</cp:lastModifiedBy>
  <cp:revision>15</cp:revision>
  <dcterms:created xsi:type="dcterms:W3CDTF">2025-03-19T07:31:17Z</dcterms:created>
  <dcterms:modified xsi:type="dcterms:W3CDTF">2025-11-26T22:36:01Z</dcterms:modified>
</cp:coreProperties>
</file>